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9"/>
  </p:notesMasterIdLst>
  <p:sldIdLst>
    <p:sldId id="256" r:id="rId2"/>
    <p:sldId id="268" r:id="rId3"/>
    <p:sldId id="257" r:id="rId4"/>
    <p:sldId id="258" r:id="rId5"/>
    <p:sldId id="259" r:id="rId6"/>
    <p:sldId id="260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7EF45-7689-4CD3-AE7B-67B0A8A864FE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D520C-B1F7-425B-B035-2C3FEC95C6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38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2. WHAT DIFFERENT TYPES OF BUSINESSES ARE THERE? 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See Figure 2.1 </a:t>
            </a:r>
            <a:r>
              <a:rPr lang="en-US" altLang="en-US" sz="900" b="1" smtClean="0"/>
              <a:t>“</a:t>
            </a:r>
            <a:r>
              <a:rPr lang="en-US" altLang="en-US" sz="900" b="1" smtClean="0">
                <a:latin typeface="Arial" charset="0"/>
              </a:rPr>
              <a:t>Types of Businesses</a:t>
            </a:r>
            <a:r>
              <a:rPr lang="en-US" altLang="en-US" sz="900" b="1" smtClean="0"/>
              <a:t>”</a:t>
            </a:r>
            <a:r>
              <a:rPr lang="en-US" altLang="en-US" sz="900" b="1" smtClean="0">
                <a:latin typeface="Arial" charset="0"/>
              </a:rPr>
              <a:t> on page 52.</a:t>
            </a:r>
            <a:endParaRPr lang="en-CA" altLang="en-US" sz="900" b="1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137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2. WHAT DIFFERENT TYPES OF BUSINESSES ARE THERE? 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</a:rPr>
              <a:t>See Figure 2.1 </a:t>
            </a:r>
            <a:r>
              <a:rPr lang="en-US" altLang="en-US" sz="900" b="1" smtClean="0"/>
              <a:t>“</a:t>
            </a:r>
            <a:r>
              <a:rPr lang="en-US" altLang="en-US" sz="900" b="1" smtClean="0">
                <a:latin typeface="Arial" charset="0"/>
              </a:rPr>
              <a:t>Types of Businesses</a:t>
            </a:r>
            <a:r>
              <a:rPr lang="en-US" altLang="en-US" sz="900" b="1" smtClean="0"/>
              <a:t>”</a:t>
            </a:r>
            <a:r>
              <a:rPr lang="en-US" altLang="en-US" sz="900" b="1" smtClean="0">
                <a:latin typeface="Arial" charset="0"/>
              </a:rPr>
              <a:t> on page 52.</a:t>
            </a:r>
            <a:endParaRPr lang="en-CA" altLang="en-US" sz="900" b="1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074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E11D-8E1B-4807-8699-D33961B5E5FD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5501-5E69-41ED-957E-01B2D4B4B9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E11D-8E1B-4807-8699-D33961B5E5FD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5501-5E69-41ED-957E-01B2D4B4B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E11D-8E1B-4807-8699-D33961B5E5FD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5501-5E69-41ED-957E-01B2D4B4B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E11D-8E1B-4807-8699-D33961B5E5FD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5501-5E69-41ED-957E-01B2D4B4B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E11D-8E1B-4807-8699-D33961B5E5FD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5501-5E69-41ED-957E-01B2D4B4B9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E11D-8E1B-4807-8699-D33961B5E5FD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5501-5E69-41ED-957E-01B2D4B4B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E11D-8E1B-4807-8699-D33961B5E5FD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5501-5E69-41ED-957E-01B2D4B4B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E11D-8E1B-4807-8699-D33961B5E5FD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2E5501-5E69-41ED-957E-01B2D4B4B9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E11D-8E1B-4807-8699-D33961B5E5FD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5501-5E69-41ED-957E-01B2D4B4B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E11D-8E1B-4807-8699-D33961B5E5FD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72E5501-5E69-41ED-957E-01B2D4B4B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B3EE11D-8E1B-4807-8699-D33961B5E5FD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5501-5E69-41ED-957E-01B2D4B4B9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B3EE11D-8E1B-4807-8699-D33961B5E5FD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72E5501-5E69-41ED-957E-01B2D4B4B95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Going into Business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1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Forms of ownership?</a:t>
            </a:r>
          </a:p>
          <a:p>
            <a:pPr lvl="1"/>
            <a:r>
              <a:rPr lang="en-US" dirty="0" smtClean="0"/>
              <a:t>Sole Proprietorship</a:t>
            </a:r>
          </a:p>
          <a:p>
            <a:pPr lvl="1"/>
            <a:r>
              <a:rPr lang="en-US" dirty="0" smtClean="0"/>
              <a:t>Corporation</a:t>
            </a:r>
          </a:p>
          <a:p>
            <a:pPr lvl="1"/>
            <a:r>
              <a:rPr lang="en-US" dirty="0" smtClean="0"/>
              <a:t>Partnership</a:t>
            </a:r>
          </a:p>
          <a:p>
            <a:pPr lvl="1"/>
            <a:r>
              <a:rPr lang="en-US" dirty="0" smtClean="0"/>
              <a:t>Co-operatives</a:t>
            </a:r>
          </a:p>
          <a:p>
            <a:pPr lvl="1"/>
            <a:r>
              <a:rPr lang="en-US" dirty="0" smtClean="0"/>
              <a:t>Franchise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Take up worksheet!</a:t>
            </a:r>
          </a:p>
          <a:p>
            <a:pPr marL="44805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16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US" dirty="0" smtClean="0"/>
              <a:t>Types of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1. Service</a:t>
            </a:r>
          </a:p>
          <a:p>
            <a:pPr lvl="1"/>
            <a:r>
              <a:rPr lang="en-US" dirty="0" smtClean="0"/>
              <a:t>Performs a task</a:t>
            </a:r>
          </a:p>
          <a:p>
            <a:r>
              <a:rPr lang="en-US" dirty="0" smtClean="0"/>
              <a:t>2. Retail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uys and sells products</a:t>
            </a:r>
          </a:p>
          <a:p>
            <a:r>
              <a:rPr lang="en-US" dirty="0" smtClean="0"/>
              <a:t>3. Manufacturing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akes a product </a:t>
            </a:r>
          </a:p>
          <a:p>
            <a:r>
              <a:rPr lang="en-US" dirty="0" smtClean="0"/>
              <a:t>4. Not for profit</a:t>
            </a:r>
          </a:p>
          <a:p>
            <a:pPr lvl="1"/>
            <a:r>
              <a:rPr lang="en-US" dirty="0" smtClean="0"/>
              <a:t>Meets the needs of a community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sz="3000" dirty="0" smtClean="0"/>
              <a:t>Think of an example of each</a:t>
            </a:r>
            <a:r>
              <a:rPr lang="en-US" dirty="0" smtClean="0"/>
              <a:t>!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80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CA" sz="4400" dirty="0" smtClean="0"/>
              <a:t>Questions to Ask </a:t>
            </a:r>
            <a:r>
              <a:rPr lang="en-CA" sz="4400" u="sng" dirty="0" smtClean="0"/>
              <a:t>Before</a:t>
            </a:r>
            <a:r>
              <a:rPr lang="en-CA" sz="4400" dirty="0" smtClean="0"/>
              <a:t> Going into Business</a:t>
            </a:r>
            <a:endParaRPr lang="en-CA" sz="4400" dirty="0"/>
          </a:p>
        </p:txBody>
      </p:sp>
      <p:sp>
        <p:nvSpPr>
          <p:cNvPr id="30722" name="Content Placeholder 1"/>
          <p:cNvSpPr>
            <a:spLocks noGrp="1"/>
          </p:cNvSpPr>
          <p:nvPr>
            <p:ph idx="1"/>
          </p:nvPr>
        </p:nvSpPr>
        <p:spPr>
          <a:xfrm>
            <a:off x="380999" y="1143000"/>
            <a:ext cx="8319655" cy="5410200"/>
          </a:xfrm>
        </p:spPr>
        <p:txBody>
          <a:bodyPr>
            <a:normAutofit fontScale="92500" lnSpcReduction="20000"/>
          </a:bodyPr>
          <a:lstStyle/>
          <a:p>
            <a:pPr marL="622300" indent="-514350" eaLnBrk="1" hangingPunct="1">
              <a:buFont typeface="Lucida Sans Unicode" pitchFamily="34" charset="0"/>
              <a:buAutoNum type="arabicPeriod"/>
            </a:pPr>
            <a:r>
              <a:rPr lang="en-CA" altLang="en-US" dirty="0" smtClean="0"/>
              <a:t>Why?</a:t>
            </a:r>
          </a:p>
          <a:p>
            <a:pPr marL="924052" lvl="1" indent="-514350"/>
            <a:r>
              <a:rPr lang="en-CA" altLang="en-US" dirty="0" smtClean="0"/>
              <a:t>be the boss</a:t>
            </a:r>
          </a:p>
          <a:p>
            <a:pPr marL="622300" indent="-514350" eaLnBrk="1" hangingPunct="1">
              <a:buFont typeface="Lucida Sans Unicode" pitchFamily="34" charset="0"/>
              <a:buAutoNum type="arabicPeriod"/>
            </a:pPr>
            <a:r>
              <a:rPr lang="en-CA" altLang="en-US" dirty="0" smtClean="0"/>
              <a:t>Types of businesses </a:t>
            </a:r>
            <a:endParaRPr lang="en-CA" altLang="en-US" dirty="0"/>
          </a:p>
          <a:p>
            <a:pPr marL="924052" lvl="1" indent="-514350"/>
            <a:r>
              <a:rPr lang="en-CA" altLang="en-US" dirty="0" smtClean="0"/>
              <a:t>Service, Retail, </a:t>
            </a:r>
            <a:r>
              <a:rPr lang="en-CA" altLang="en-US" dirty="0"/>
              <a:t>M</a:t>
            </a:r>
            <a:r>
              <a:rPr lang="en-CA" altLang="en-US" dirty="0" smtClean="0"/>
              <a:t>anufacturing, Not for profit?</a:t>
            </a:r>
          </a:p>
          <a:p>
            <a:pPr marL="622300" indent="-514350" eaLnBrk="1" hangingPunct="1">
              <a:buFont typeface="Lucida Sans Unicode" pitchFamily="34" charset="0"/>
              <a:buAutoNum type="arabicPeriod"/>
            </a:pPr>
            <a:r>
              <a:rPr lang="en-CA" altLang="en-US" dirty="0" smtClean="0"/>
              <a:t>Skills/Interest?</a:t>
            </a:r>
          </a:p>
          <a:p>
            <a:pPr marL="622300" indent="-514350" eaLnBrk="1" hangingPunct="1">
              <a:buFont typeface="Lucida Sans Unicode" pitchFamily="34" charset="0"/>
              <a:buAutoNum type="arabicPeriod"/>
            </a:pPr>
            <a:r>
              <a:rPr lang="en-CA" altLang="en-US" dirty="0" smtClean="0"/>
              <a:t>Find Information?</a:t>
            </a:r>
          </a:p>
          <a:p>
            <a:pPr marL="622300" indent="-514350" eaLnBrk="1" hangingPunct="1">
              <a:buFont typeface="Lucida Sans Unicode" pitchFamily="34" charset="0"/>
              <a:buAutoNum type="arabicPeriod"/>
            </a:pPr>
            <a:r>
              <a:rPr lang="en-CA" altLang="en-US" dirty="0" smtClean="0"/>
              <a:t>Start-Up Costs?</a:t>
            </a:r>
          </a:p>
          <a:p>
            <a:pPr marL="924052" lvl="1" indent="-514350"/>
            <a:r>
              <a:rPr lang="en-CA" altLang="en-US" dirty="0" smtClean="0"/>
              <a:t>Debt financing – borrow $</a:t>
            </a:r>
          </a:p>
          <a:p>
            <a:pPr marL="924052" lvl="1" indent="-514350"/>
            <a:r>
              <a:rPr lang="en-CA" altLang="en-US" dirty="0" smtClean="0"/>
              <a:t>Equity financing – investment $</a:t>
            </a:r>
          </a:p>
          <a:p>
            <a:pPr marL="622300" indent="-514350" eaLnBrk="1" hangingPunct="1">
              <a:buFont typeface="Lucida Sans Unicode" pitchFamily="34" charset="0"/>
              <a:buAutoNum type="arabicPeriod"/>
            </a:pPr>
            <a:r>
              <a:rPr lang="en-CA" altLang="en-US" dirty="0" smtClean="0"/>
              <a:t>Risks?</a:t>
            </a:r>
          </a:p>
          <a:p>
            <a:pPr marL="622300" indent="-514350" eaLnBrk="1" hangingPunct="1">
              <a:buFont typeface="Lucida Sans Unicode" pitchFamily="34" charset="0"/>
              <a:buAutoNum type="arabicPeriod"/>
            </a:pPr>
            <a:r>
              <a:rPr lang="en-CA" altLang="en-US" dirty="0" smtClean="0"/>
              <a:t>Steps</a:t>
            </a:r>
          </a:p>
          <a:p>
            <a:pPr marL="622300" indent="-514350" eaLnBrk="1" hangingPunct="1">
              <a:buFont typeface="Lucida Sans Unicode" pitchFamily="34" charset="0"/>
              <a:buAutoNum type="arabicPeriod"/>
            </a:pPr>
            <a:r>
              <a:rPr lang="en-CA" altLang="en-US" dirty="0" smtClean="0"/>
              <a:t>Resources – cash, supplies, etc.</a:t>
            </a:r>
          </a:p>
          <a:p>
            <a:pPr marL="924052" lvl="1" indent="-514350"/>
            <a:r>
              <a:rPr lang="en-CA" altLang="en-US" dirty="0" smtClean="0"/>
              <a:t>Need to forecast/predict</a:t>
            </a:r>
          </a:p>
        </p:txBody>
      </p:sp>
      <p:pic>
        <p:nvPicPr>
          <p:cNvPr id="30724" name="Picture 7" descr="be-your-own-boss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380" y="3505200"/>
            <a:ext cx="2200275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10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07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07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07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07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/>
          </p:cNvSpPr>
          <p:nvPr>
            <p:ph idx="4294967295"/>
          </p:nvPr>
        </p:nvSpPr>
        <p:spPr>
          <a:xfrm>
            <a:off x="1231900" y="298450"/>
            <a:ext cx="7446963" cy="5902325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4000" b="1" dirty="0" smtClean="0">
                <a:solidFill>
                  <a:schemeClr val="tx2"/>
                </a:solidFill>
              </a:rPr>
              <a:t>Types of business Activity</a:t>
            </a: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altLang="en-US" sz="800" b="1" dirty="0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altLang="en-US" sz="2400" dirty="0" smtClean="0">
                <a:solidFill>
                  <a:schemeClr val="accent2"/>
                </a:solidFill>
              </a:rPr>
              <a:t>Shopper’s Drug Mart</a:t>
            </a: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altLang="en-US" sz="2400" dirty="0" smtClean="0">
                <a:solidFill>
                  <a:schemeClr val="accent2"/>
                </a:solidFill>
              </a:rPr>
              <a:t>United Way</a:t>
            </a: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altLang="en-US" sz="2400" dirty="0" smtClean="0">
                <a:solidFill>
                  <a:schemeClr val="accent2"/>
                </a:solidFill>
              </a:rPr>
              <a:t>Canadian Tire Corporation</a:t>
            </a: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altLang="en-US" sz="2400" dirty="0" err="1" smtClean="0">
                <a:solidFill>
                  <a:schemeClr val="accent2"/>
                </a:solidFill>
              </a:rPr>
              <a:t>Kunstadt</a:t>
            </a:r>
            <a:r>
              <a:rPr lang="en-US" altLang="en-US" sz="2400" dirty="0" smtClean="0">
                <a:solidFill>
                  <a:schemeClr val="accent2"/>
                </a:solidFill>
              </a:rPr>
              <a:t> Sports</a:t>
            </a: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altLang="en-US" sz="2400" dirty="0" smtClean="0">
                <a:solidFill>
                  <a:schemeClr val="accent2"/>
                </a:solidFill>
              </a:rPr>
              <a:t>Bank of Montreal</a:t>
            </a: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altLang="en-US" sz="2400" dirty="0" smtClean="0">
                <a:solidFill>
                  <a:schemeClr val="accent2"/>
                </a:solidFill>
              </a:rPr>
              <a:t>Starbucks</a:t>
            </a: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altLang="en-US" sz="2400" dirty="0" smtClean="0">
                <a:solidFill>
                  <a:schemeClr val="accent2"/>
                </a:solidFill>
              </a:rPr>
              <a:t>Running Room Ltd. </a:t>
            </a: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altLang="en-US" sz="2400" dirty="0" smtClean="0">
                <a:solidFill>
                  <a:schemeClr val="accent2"/>
                </a:solidFill>
              </a:rPr>
              <a:t>Turner and Sons Plumbing</a:t>
            </a: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altLang="en-US" sz="2400" dirty="0" smtClean="0">
                <a:solidFill>
                  <a:schemeClr val="accent2"/>
                </a:solidFill>
              </a:rPr>
              <a:t>General Motors</a:t>
            </a: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altLang="en-US" sz="2400" dirty="0" smtClean="0">
                <a:solidFill>
                  <a:schemeClr val="accent2"/>
                </a:solidFill>
              </a:rPr>
              <a:t>Children’s Wish Foundation</a:t>
            </a: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altLang="en-US" sz="2400" dirty="0" smtClean="0">
                <a:solidFill>
                  <a:schemeClr val="accent2"/>
                </a:solidFill>
              </a:rPr>
              <a:t>Research in Motion</a:t>
            </a: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altLang="en-US" sz="2400" dirty="0" err="1" smtClean="0">
                <a:solidFill>
                  <a:schemeClr val="accent2"/>
                </a:solidFill>
              </a:rPr>
              <a:t>Minto</a:t>
            </a:r>
            <a:r>
              <a:rPr lang="en-US" altLang="en-US" sz="2400" dirty="0" smtClean="0">
                <a:solidFill>
                  <a:schemeClr val="accent2"/>
                </a:solidFill>
              </a:rPr>
              <a:t> Group Inc.</a:t>
            </a: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altLang="en-US" sz="2400" dirty="0" smtClean="0">
                <a:solidFill>
                  <a:schemeClr val="accent2"/>
                </a:solidFill>
              </a:rPr>
              <a:t>Pro-Style Martial Arts</a:t>
            </a: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altLang="en-US" sz="2400" dirty="0" smtClean="0">
                <a:solidFill>
                  <a:schemeClr val="accent2"/>
                </a:solidFill>
              </a:rPr>
              <a:t>eBay</a:t>
            </a: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altLang="en-US" sz="2400" dirty="0" smtClean="0">
                <a:solidFill>
                  <a:schemeClr val="accent2"/>
                </a:solidFill>
              </a:rPr>
              <a:t>Hershey’s</a:t>
            </a: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endParaRPr lang="en-US" altLang="en-US" sz="2400" b="1" dirty="0" smtClean="0">
              <a:solidFill>
                <a:schemeClr val="accent1"/>
              </a:solidFill>
              <a:latin typeface="Corbel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endParaRPr lang="en-US" altLang="en-US" sz="2400" b="1" dirty="0" smtClean="0">
              <a:solidFill>
                <a:schemeClr val="accent1"/>
              </a:solidFill>
              <a:latin typeface="Corbel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endParaRPr lang="en-US" altLang="en-US" sz="2800" b="1" dirty="0" smtClean="0">
              <a:solidFill>
                <a:schemeClr val="accent1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endParaRPr lang="en-US" alt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64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"/>
          <p:cNvSpPr>
            <a:spLocks noGrp="1"/>
          </p:cNvSpPr>
          <p:nvPr>
            <p:ph idx="4294967295"/>
          </p:nvPr>
        </p:nvSpPr>
        <p:spPr>
          <a:xfrm>
            <a:off x="731838" y="298450"/>
            <a:ext cx="7947025" cy="5902325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en-US" sz="4000" b="1" dirty="0" smtClean="0">
                <a:solidFill>
                  <a:schemeClr val="tx2"/>
                </a:solidFill>
              </a:rPr>
              <a:t>Types of business Activity</a:t>
            </a:r>
          </a:p>
          <a:p>
            <a:pPr marL="609600" indent="-60960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altLang="en-US" sz="800" b="1" dirty="0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altLang="en-US" sz="2400" dirty="0" smtClean="0">
                <a:solidFill>
                  <a:schemeClr val="accent2"/>
                </a:solidFill>
              </a:rPr>
              <a:t>Shopper’s Drug Mart - </a:t>
            </a:r>
            <a:r>
              <a:rPr lang="en-US" altLang="en-US" sz="2400" dirty="0" smtClean="0"/>
              <a:t>Retail</a:t>
            </a: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altLang="en-US" sz="2400" dirty="0" smtClean="0">
                <a:solidFill>
                  <a:schemeClr val="accent2"/>
                </a:solidFill>
              </a:rPr>
              <a:t>United Way- </a:t>
            </a:r>
            <a:r>
              <a:rPr lang="en-US" altLang="en-US" sz="2400" dirty="0" smtClean="0"/>
              <a:t>Not-for-Profit</a:t>
            </a: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altLang="en-US" sz="2400" dirty="0" smtClean="0">
                <a:solidFill>
                  <a:schemeClr val="accent2"/>
                </a:solidFill>
              </a:rPr>
              <a:t>Canadian Tire Corporation - </a:t>
            </a:r>
            <a:r>
              <a:rPr lang="en-US" altLang="en-US" sz="2400" dirty="0" smtClean="0"/>
              <a:t>Retail</a:t>
            </a: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altLang="en-US" sz="2400" dirty="0" err="1" smtClean="0">
                <a:solidFill>
                  <a:schemeClr val="accent2"/>
                </a:solidFill>
              </a:rPr>
              <a:t>Kunstadt</a:t>
            </a:r>
            <a:r>
              <a:rPr lang="en-US" altLang="en-US" sz="2400" dirty="0" smtClean="0">
                <a:solidFill>
                  <a:schemeClr val="accent2"/>
                </a:solidFill>
              </a:rPr>
              <a:t> Sports - </a:t>
            </a:r>
            <a:r>
              <a:rPr lang="en-US" altLang="en-US" sz="2400" dirty="0" smtClean="0"/>
              <a:t>Retail</a:t>
            </a: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altLang="en-US" sz="2400" dirty="0" smtClean="0">
                <a:solidFill>
                  <a:schemeClr val="accent2"/>
                </a:solidFill>
              </a:rPr>
              <a:t>Bank of Montreal - </a:t>
            </a:r>
            <a:r>
              <a:rPr lang="en-US" altLang="en-US" sz="2400" dirty="0" smtClean="0"/>
              <a:t>Service</a:t>
            </a: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altLang="en-US" sz="2400" dirty="0" smtClean="0">
                <a:solidFill>
                  <a:schemeClr val="accent2"/>
                </a:solidFill>
              </a:rPr>
              <a:t>Starbucks - </a:t>
            </a:r>
            <a:r>
              <a:rPr lang="en-US" altLang="en-US" sz="2400" dirty="0" smtClean="0"/>
              <a:t>Retail</a:t>
            </a: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altLang="en-US" sz="2400" dirty="0" smtClean="0">
                <a:solidFill>
                  <a:schemeClr val="accent2"/>
                </a:solidFill>
              </a:rPr>
              <a:t>Running Room Ltd. - </a:t>
            </a:r>
            <a:r>
              <a:rPr lang="en-US" altLang="en-US" sz="2400" dirty="0" smtClean="0"/>
              <a:t>Retail</a:t>
            </a: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altLang="en-US" sz="2400" dirty="0" smtClean="0">
                <a:solidFill>
                  <a:schemeClr val="accent2"/>
                </a:solidFill>
              </a:rPr>
              <a:t>Turner and Sons Plumbing - </a:t>
            </a:r>
            <a:r>
              <a:rPr lang="en-US" altLang="en-US" sz="2400" dirty="0" smtClean="0"/>
              <a:t>Service</a:t>
            </a: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altLang="en-US" sz="2400" dirty="0" smtClean="0">
                <a:solidFill>
                  <a:schemeClr val="accent2"/>
                </a:solidFill>
              </a:rPr>
              <a:t>General Motors - </a:t>
            </a:r>
            <a:r>
              <a:rPr lang="en-US" altLang="en-US" sz="2400" dirty="0" smtClean="0"/>
              <a:t>Manufacturing</a:t>
            </a: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altLang="en-US" sz="2400" dirty="0" smtClean="0">
                <a:solidFill>
                  <a:schemeClr val="accent2"/>
                </a:solidFill>
              </a:rPr>
              <a:t>Children’s Wish Foundation – </a:t>
            </a:r>
            <a:r>
              <a:rPr lang="en-US" altLang="en-US" sz="2400" dirty="0" smtClean="0"/>
              <a:t>Not –for-profit</a:t>
            </a: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altLang="en-US" sz="2400" dirty="0" smtClean="0">
                <a:solidFill>
                  <a:schemeClr val="accent2"/>
                </a:solidFill>
              </a:rPr>
              <a:t>Research in Motion – </a:t>
            </a:r>
            <a:r>
              <a:rPr lang="en-US" altLang="en-US" sz="2400" dirty="0" smtClean="0"/>
              <a:t>Manufacturing/Retail</a:t>
            </a: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altLang="en-US" sz="2400" dirty="0" err="1" smtClean="0">
                <a:solidFill>
                  <a:schemeClr val="accent2"/>
                </a:solidFill>
              </a:rPr>
              <a:t>Minto</a:t>
            </a:r>
            <a:r>
              <a:rPr lang="en-US" altLang="en-US" sz="2400" dirty="0" smtClean="0">
                <a:solidFill>
                  <a:schemeClr val="accent2"/>
                </a:solidFill>
              </a:rPr>
              <a:t> Group Inc. – </a:t>
            </a:r>
            <a:r>
              <a:rPr lang="en-US" altLang="en-US" sz="2400" dirty="0" smtClean="0"/>
              <a:t>Manufacturing(Construction)</a:t>
            </a: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altLang="en-US" sz="2400" dirty="0" smtClean="0">
                <a:solidFill>
                  <a:schemeClr val="accent2"/>
                </a:solidFill>
              </a:rPr>
              <a:t>Pro-Style Martial Arts - </a:t>
            </a:r>
            <a:r>
              <a:rPr lang="en-US" altLang="en-US" sz="2400" dirty="0" smtClean="0"/>
              <a:t>Service</a:t>
            </a: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altLang="en-US" sz="2400" dirty="0" smtClean="0">
                <a:solidFill>
                  <a:schemeClr val="accent2"/>
                </a:solidFill>
              </a:rPr>
              <a:t>eBay - </a:t>
            </a:r>
            <a:r>
              <a:rPr lang="en-US" altLang="en-US" sz="2400" dirty="0" smtClean="0"/>
              <a:t>Service</a:t>
            </a: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altLang="en-US" sz="2400" dirty="0" smtClean="0">
                <a:solidFill>
                  <a:schemeClr val="accent2"/>
                </a:solidFill>
              </a:rPr>
              <a:t>Hershey’s - </a:t>
            </a:r>
            <a:r>
              <a:rPr lang="en-US" altLang="en-US" sz="2400" dirty="0" smtClean="0"/>
              <a:t>Manufacturing</a:t>
            </a: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endParaRPr lang="en-US" altLang="en-US" sz="2400" b="1" dirty="0" smtClean="0">
              <a:latin typeface="Corbel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endParaRPr lang="en-US" altLang="en-US" sz="2400" b="1" dirty="0" smtClean="0">
              <a:solidFill>
                <a:schemeClr val="accent1"/>
              </a:solidFill>
              <a:latin typeface="Corbel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AutoNum type="arabicPeriod"/>
            </a:pPr>
            <a:endParaRPr lang="en-US" altLang="en-US" sz="2800" b="1" dirty="0" smtClean="0">
              <a:solidFill>
                <a:schemeClr val="accent1"/>
              </a:solidFill>
              <a:latin typeface="Arial" charset="0"/>
            </a:endParaRPr>
          </a:p>
          <a:p>
            <a:pPr marL="609600" indent="-609600" eaLnBrk="1" hangingPunct="1">
              <a:lnSpc>
                <a:spcPct val="80000"/>
              </a:lnSpc>
              <a:buSzPct val="100000"/>
              <a:buFontTx/>
              <a:buNone/>
            </a:pPr>
            <a:endParaRPr lang="en-US" alt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7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0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0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60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60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60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60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60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60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60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60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60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60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60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60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60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60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60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601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60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601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60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601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601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601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r>
              <a:rPr lang="en-US" dirty="0"/>
              <a:t>Read the mountain equipment co-op example </a:t>
            </a:r>
            <a:r>
              <a:rPr lang="en-US" dirty="0" smtClean="0"/>
              <a:t>on page 39 in the textbook and </a:t>
            </a:r>
            <a:r>
              <a:rPr lang="en-US" dirty="0"/>
              <a:t>answer the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98</TotalTime>
  <Words>295</Words>
  <Application>Microsoft Office PowerPoint</Application>
  <PresentationFormat>On-screen Show (4:3)</PresentationFormat>
  <Paragraphs>80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Corbel</vt:lpstr>
      <vt:lpstr>Franklin Gothic Book</vt:lpstr>
      <vt:lpstr>Lucida Sans Unicode</vt:lpstr>
      <vt:lpstr>Wingdings 2</vt:lpstr>
      <vt:lpstr>Technic</vt:lpstr>
      <vt:lpstr>Going into Business</vt:lpstr>
      <vt:lpstr>Review</vt:lpstr>
      <vt:lpstr>Types of Business</vt:lpstr>
      <vt:lpstr>Questions to Ask Before Going into Business</vt:lpstr>
      <vt:lpstr>PowerPoint Presentation</vt:lpstr>
      <vt:lpstr>PowerPoint Presentation</vt:lpstr>
      <vt:lpstr>TO DO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Going into Business</dc:title>
  <dc:creator>User</dc:creator>
  <cp:lastModifiedBy>Salvo, Marianne</cp:lastModifiedBy>
  <cp:revision>15</cp:revision>
  <dcterms:created xsi:type="dcterms:W3CDTF">2015-02-16T15:05:33Z</dcterms:created>
  <dcterms:modified xsi:type="dcterms:W3CDTF">2017-09-29T17:40:07Z</dcterms:modified>
</cp:coreProperties>
</file>