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9"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4" d="100"/>
          <a:sy n="64" d="100"/>
        </p:scale>
        <p:origin x="1566"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lstStyle>
            <a:lvl1pPr marL="0" marR="0" indent="0" algn="r"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Tree>
    <p:extLst>
      <p:ext uri="{BB962C8B-B14F-4D97-AF65-F5344CB8AC3E}">
        <p14:creationId xmlns:p14="http://schemas.microsoft.com/office/powerpoint/2010/main" val="134331426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516681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37738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40651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p:nvPr/>
        </p:nvSpPr>
        <p:spPr>
          <a:xfrm>
            <a:off x="3884612" y="8685211"/>
            <a:ext cx="2971799" cy="457200"/>
          </a:xfrm>
          <a:prstGeom prst="rect">
            <a:avLst/>
          </a:prstGeom>
          <a:noFill/>
          <a:ln>
            <a:noFill/>
          </a:ln>
        </p:spPr>
        <p:txBody>
          <a:bodyPr lIns="91425" tIns="45700" rIns="91425" bIns="45700" anchor="b" anchorCtr="0">
            <a:spAutoFit/>
          </a:bodyPr>
          <a:lstStyle/>
          <a:p>
            <a:pPr marL="0" marR="0" lvl="0" indent="0" algn="r" rtl="0">
              <a:lnSpc>
                <a:spcPct val="100000"/>
              </a:lnSpc>
              <a:spcBef>
                <a:spcPts val="0"/>
              </a:spcBef>
              <a:spcAft>
                <a:spcPts val="0"/>
              </a:spcAft>
              <a:buClr>
                <a:srgbClr val="000000"/>
              </a:buClr>
              <a:buSzPct val="25000"/>
              <a:buFont typeface="Arial"/>
              <a:buNone/>
            </a:pPr>
            <a:r>
              <a:rPr lang="en-US" sz="1200" b="0" i="0" u="none" strike="noStrike" cap="none" baseline="0">
                <a:solidFill>
                  <a:srgbClr val="000000"/>
                </a:solidFill>
                <a:latin typeface="Arial"/>
                <a:ea typeface="Arial"/>
                <a:cs typeface="Arial"/>
                <a:sym typeface="Arial"/>
              </a:rPr>
              <a:t>*</a:t>
            </a:r>
          </a:p>
        </p:txBody>
      </p:sp>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marL="0" marR="0" lvl="0" indent="0" algn="l" rtl="0">
              <a:spcBef>
                <a:spcPts val="0"/>
              </a:spcBef>
              <a:buSzPct val="25000"/>
              <a:buFont typeface="Arial"/>
              <a:buNone/>
            </a:pPr>
            <a:r>
              <a:rPr lang="en-US" sz="1800" b="1" i="1" u="none" strike="noStrike" cap="none" baseline="0">
                <a:latin typeface="Times New Roman"/>
                <a:ea typeface="Times New Roman"/>
                <a:cs typeface="Times New Roman"/>
                <a:sym typeface="Times New Roman"/>
              </a:rPr>
              <a:t>Teaching tip</a:t>
            </a:r>
          </a:p>
          <a:p>
            <a:pPr marL="0" marR="0" lvl="0" indent="0" algn="l" rtl="0">
              <a:spcBef>
                <a:spcPts val="0"/>
              </a:spcBef>
              <a:buSzPct val="25000"/>
              <a:buFont typeface="Arial"/>
              <a:buNone/>
            </a:pPr>
            <a:r>
              <a:rPr lang="en-US" sz="1800" b="0" i="0" u="none" strike="noStrike" cap="none" baseline="0"/>
              <a:t>Chapter 5 in the text explores data processing in greater detail. </a:t>
            </a:r>
          </a:p>
          <a:p>
            <a:pPr marL="0" marR="0" lvl="0" indent="0" algn="l" rtl="0">
              <a:spcBef>
                <a:spcPts val="0"/>
              </a:spcBef>
              <a:buFont typeface="Arial"/>
              <a:buNone/>
            </a:pPr>
            <a:endParaRPr sz="1800" b="0" i="0" u="none" strike="noStrike" cap="none" baseline="0"/>
          </a:p>
          <a:p>
            <a:pPr marL="0" marR="0" lvl="0" indent="0" algn="l" rtl="0">
              <a:spcBef>
                <a:spcPts val="0"/>
              </a:spcBef>
              <a:buSzPct val="25000"/>
              <a:buFont typeface="Arial"/>
              <a:buNone/>
            </a:pPr>
            <a:r>
              <a:rPr lang="en-US" sz="1800" b="0" i="0" u="none" strike="noStrike" cap="none" baseline="0"/>
              <a:t>Figure 1B.5 shows data in binary format.</a:t>
            </a:r>
          </a:p>
        </p:txBody>
      </p:sp>
    </p:spTree>
    <p:extLst>
      <p:ext uri="{BB962C8B-B14F-4D97-AF65-F5344CB8AC3E}">
        <p14:creationId xmlns:p14="http://schemas.microsoft.com/office/powerpoint/2010/main" val="1872391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p:nvPr/>
        </p:nvSpPr>
        <p:spPr>
          <a:xfrm>
            <a:off x="3884612" y="8685211"/>
            <a:ext cx="2971799" cy="457200"/>
          </a:xfrm>
          <a:prstGeom prst="rect">
            <a:avLst/>
          </a:prstGeom>
          <a:noFill/>
          <a:ln>
            <a:noFill/>
          </a:ln>
        </p:spPr>
        <p:txBody>
          <a:bodyPr lIns="91425" tIns="45700" rIns="91425" bIns="45700" anchor="b" anchorCtr="0">
            <a:spAutoFit/>
          </a:bodyPr>
          <a:lstStyle/>
          <a:p>
            <a:pPr marL="0" marR="0" lvl="0" indent="0" algn="r" rtl="0">
              <a:lnSpc>
                <a:spcPct val="100000"/>
              </a:lnSpc>
              <a:spcBef>
                <a:spcPts val="0"/>
              </a:spcBef>
              <a:spcAft>
                <a:spcPts val="0"/>
              </a:spcAft>
              <a:buClr>
                <a:srgbClr val="000000"/>
              </a:buClr>
              <a:buSzPct val="25000"/>
              <a:buFont typeface="Arial"/>
              <a:buNone/>
            </a:pPr>
            <a:r>
              <a:rPr lang="en-US" sz="1200" b="0" i="0" u="none" strike="noStrike" cap="none" baseline="0">
                <a:solidFill>
                  <a:srgbClr val="000000"/>
                </a:solidFill>
                <a:latin typeface="Arial"/>
                <a:ea typeface="Arial"/>
                <a:cs typeface="Arial"/>
                <a:sym typeface="Arial"/>
              </a:rPr>
              <a:t>*</a:t>
            </a: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5" name="Shape 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marL="0" marR="0" lvl="0" indent="0" algn="l" rtl="0">
              <a:spcBef>
                <a:spcPts val="0"/>
              </a:spcBef>
              <a:buSzPct val="25000"/>
              <a:buFont typeface="Arial"/>
              <a:buNone/>
            </a:pPr>
            <a:r>
              <a:rPr lang="en-US" sz="1800" b="1" i="1" u="none" strike="noStrike" cap="none" baseline="0">
                <a:latin typeface="Times New Roman"/>
                <a:ea typeface="Times New Roman"/>
                <a:cs typeface="Times New Roman"/>
                <a:sym typeface="Times New Roman"/>
              </a:rPr>
              <a:t>Teaching tip</a:t>
            </a:r>
          </a:p>
          <a:p>
            <a:pPr marL="0" marR="0" lvl="0" indent="0" algn="l" rtl="0">
              <a:spcBef>
                <a:spcPts val="0"/>
              </a:spcBef>
              <a:buSzPct val="25000"/>
              <a:buFont typeface="Arial"/>
              <a:buNone/>
            </a:pPr>
            <a:r>
              <a:rPr lang="en-US" sz="1800" b="0" i="0" u="none" strike="noStrike" cap="none" baseline="0"/>
              <a:t>Suggest to your students that the majority of people who purchase computers do so because of software. They want to email, or type letters. Nearly every reason given to purchase a computer is based on software needs. </a:t>
            </a:r>
          </a:p>
        </p:txBody>
      </p:sp>
    </p:spTree>
    <p:extLst>
      <p:ext uri="{BB962C8B-B14F-4D97-AF65-F5344CB8AC3E}">
        <p14:creationId xmlns:p14="http://schemas.microsoft.com/office/powerpoint/2010/main" val="128380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p:nvPr/>
        </p:nvSpPr>
        <p:spPr>
          <a:xfrm>
            <a:off x="3884612" y="8685211"/>
            <a:ext cx="2971799" cy="457200"/>
          </a:xfrm>
          <a:prstGeom prst="rect">
            <a:avLst/>
          </a:prstGeom>
          <a:noFill/>
          <a:ln>
            <a:noFill/>
          </a:ln>
        </p:spPr>
        <p:txBody>
          <a:bodyPr lIns="91425" tIns="45700" rIns="91425" bIns="45700" anchor="b" anchorCtr="0">
            <a:spAutoFit/>
          </a:bodyPr>
          <a:lstStyle/>
          <a:p>
            <a:pPr marL="0" marR="0" lvl="0" indent="0" algn="r" rtl="0">
              <a:lnSpc>
                <a:spcPct val="100000"/>
              </a:lnSpc>
              <a:spcBef>
                <a:spcPts val="0"/>
              </a:spcBef>
              <a:spcAft>
                <a:spcPts val="0"/>
              </a:spcAft>
              <a:buClr>
                <a:srgbClr val="000000"/>
              </a:buClr>
              <a:buSzPct val="25000"/>
              <a:buFont typeface="Arial"/>
              <a:buNone/>
            </a:pPr>
            <a:r>
              <a:rPr lang="en-US" sz="1200" b="0" i="0" u="none" strike="noStrike" cap="none" baseline="0">
                <a:solidFill>
                  <a:srgbClr val="000000"/>
                </a:solidFill>
                <a:latin typeface="Arial"/>
                <a:ea typeface="Arial"/>
                <a:cs typeface="Arial"/>
                <a:sym typeface="Arial"/>
              </a:rPr>
              <a:t>*</a:t>
            </a:r>
          </a:p>
        </p:txBody>
      </p:sp>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4" name="Shape 8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marL="0" marR="0" lvl="0" indent="0" algn="l" rtl="0">
              <a:spcBef>
                <a:spcPts val="0"/>
              </a:spcBef>
              <a:buSzPct val="25000"/>
              <a:buFont typeface="Arial"/>
              <a:buNone/>
            </a:pPr>
            <a:r>
              <a:rPr lang="en-US" sz="1800" b="1" i="1" u="none" strike="noStrike" cap="none" baseline="0">
                <a:latin typeface="Times New Roman"/>
                <a:ea typeface="Times New Roman"/>
                <a:cs typeface="Times New Roman"/>
                <a:sym typeface="Times New Roman"/>
              </a:rPr>
              <a:t>Teaching tip</a:t>
            </a:r>
          </a:p>
          <a:p>
            <a:pPr marL="0" marR="0" lvl="0" indent="0" algn="l" rtl="0">
              <a:spcBef>
                <a:spcPts val="0"/>
              </a:spcBef>
              <a:buSzPct val="25000"/>
              <a:buFont typeface="Arial"/>
              <a:buNone/>
            </a:pPr>
            <a:r>
              <a:rPr lang="en-US" sz="1800" b="0" i="0" u="none" strike="noStrike" cap="none" baseline="0"/>
              <a:t>It is helpful to walk through a simple program to demonstrate the cycle. I often use a simple arithmetic problem to show this cycle. </a:t>
            </a:r>
          </a:p>
        </p:txBody>
      </p:sp>
    </p:spTree>
    <p:extLst>
      <p:ext uri="{BB962C8B-B14F-4D97-AF65-F5344CB8AC3E}">
        <p14:creationId xmlns:p14="http://schemas.microsoft.com/office/powerpoint/2010/main" val="1088877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45003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ctr" anchorCtr="0">
            <a:spAutoFit/>
          </a:bodyPr>
          <a:lstStyle/>
          <a:p>
            <a:pPr>
              <a:spcBef>
                <a:spcPts val="0"/>
              </a:spcBef>
              <a:buNone/>
            </a:pPr>
            <a:endParaRP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96353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p:nvPr/>
        </p:nvSpPr>
        <p:spPr>
          <a:xfrm>
            <a:off x="3884612" y="8685211"/>
            <a:ext cx="2971799" cy="457200"/>
          </a:xfrm>
          <a:prstGeom prst="rect">
            <a:avLst/>
          </a:prstGeom>
          <a:noFill/>
          <a:ln>
            <a:noFill/>
          </a:ln>
        </p:spPr>
        <p:txBody>
          <a:bodyPr lIns="91425" tIns="45700" rIns="91425" bIns="45700" anchor="b" anchorCtr="0">
            <a:spAutoFit/>
          </a:bodyPr>
          <a:lstStyle/>
          <a:p>
            <a:pPr marL="0" marR="0" lvl="0" indent="0" algn="r" rtl="0">
              <a:lnSpc>
                <a:spcPct val="100000"/>
              </a:lnSpc>
              <a:spcBef>
                <a:spcPts val="0"/>
              </a:spcBef>
              <a:spcAft>
                <a:spcPts val="0"/>
              </a:spcAft>
              <a:buClr>
                <a:srgbClr val="000000"/>
              </a:buClr>
              <a:buSzPct val="25000"/>
              <a:buFont typeface="Arial"/>
              <a:buNone/>
            </a:pPr>
            <a:r>
              <a:rPr lang="en-US" sz="1200" b="0" i="0" u="none" strike="noStrike" cap="none" baseline="0">
                <a:solidFill>
                  <a:srgbClr val="000000"/>
                </a:solidFill>
                <a:latin typeface="Arial"/>
                <a:ea typeface="Arial"/>
                <a:cs typeface="Arial"/>
                <a:sym typeface="Arial"/>
              </a:rPr>
              <a:t>*</a:t>
            </a: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9" name="Shape 1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marL="0" marR="0" lvl="0" indent="0" algn="l" rtl="0">
              <a:spcBef>
                <a:spcPts val="0"/>
              </a:spcBef>
              <a:buSzPct val="25000"/>
              <a:buFont typeface="Arial"/>
              <a:buNone/>
            </a:pPr>
            <a:r>
              <a:rPr lang="en-US" sz="1800" b="1" i="1" u="none" strike="noStrike" cap="none" baseline="0">
                <a:latin typeface="Times New Roman"/>
                <a:ea typeface="Times New Roman"/>
                <a:cs typeface="Times New Roman"/>
                <a:sym typeface="Times New Roman"/>
              </a:rPr>
              <a:t>Teaching tip</a:t>
            </a:r>
          </a:p>
          <a:p>
            <a:pPr marL="0" marR="0" lvl="0" indent="0" algn="l" rtl="0">
              <a:spcBef>
                <a:spcPts val="0"/>
              </a:spcBef>
              <a:buSzPct val="25000"/>
              <a:buFont typeface="Arial"/>
              <a:buNone/>
            </a:pPr>
            <a:r>
              <a:rPr lang="en-US" sz="1800" b="0" i="0" u="none" strike="noStrike" cap="none" baseline="0">
                <a:latin typeface="Times New Roman"/>
                <a:ea typeface="Times New Roman"/>
                <a:cs typeface="Times New Roman"/>
                <a:sym typeface="Times New Roman"/>
              </a:rPr>
              <a:t>The interaction between a CPU and secondary processors is much like the interaction between a boss and subordinate. The boss tells the subordinate what to do but not necessarily how to accomplish the task. The subordinate only bothers the boss when guidance or more data is needed.</a:t>
            </a:r>
          </a:p>
          <a:p>
            <a:pPr>
              <a:spcBef>
                <a:spcPts val="0"/>
              </a:spcBef>
              <a:buNone/>
            </a:pPr>
            <a:endParaRPr sz="1800" b="0" i="0" u="none" strike="noStrike" cap="none" baseline="0">
              <a:latin typeface="Times New Roman"/>
              <a:ea typeface="Times New Roman"/>
              <a:cs typeface="Times New Roman"/>
              <a:sym typeface="Times New Roman"/>
            </a:endParaRPr>
          </a:p>
        </p:txBody>
      </p:sp>
    </p:spTree>
    <p:extLst>
      <p:ext uri="{BB962C8B-B14F-4D97-AF65-F5344CB8AC3E}">
        <p14:creationId xmlns:p14="http://schemas.microsoft.com/office/powerpoint/2010/main" val="3546749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p:nvPr/>
        </p:nvSpPr>
        <p:spPr>
          <a:xfrm>
            <a:off x="3884612" y="8685211"/>
            <a:ext cx="2971799" cy="457200"/>
          </a:xfrm>
          <a:prstGeom prst="rect">
            <a:avLst/>
          </a:prstGeom>
          <a:noFill/>
          <a:ln>
            <a:noFill/>
          </a:ln>
        </p:spPr>
        <p:txBody>
          <a:bodyPr lIns="91425" tIns="45700" rIns="91425" bIns="45700" anchor="b" anchorCtr="0">
            <a:spAutoFit/>
          </a:bodyPr>
          <a:lstStyle/>
          <a:p>
            <a:pPr marL="0" marR="0" lvl="0" indent="0" algn="r" rtl="0">
              <a:lnSpc>
                <a:spcPct val="100000"/>
              </a:lnSpc>
              <a:spcBef>
                <a:spcPts val="0"/>
              </a:spcBef>
              <a:spcAft>
                <a:spcPts val="0"/>
              </a:spcAft>
              <a:buClr>
                <a:srgbClr val="000000"/>
              </a:buClr>
              <a:buSzPct val="25000"/>
              <a:buFont typeface="Arial"/>
              <a:buNone/>
            </a:pPr>
            <a:r>
              <a:rPr lang="en-US" sz="1200" b="0" i="0" u="none" strike="noStrike" cap="none" baseline="0">
                <a:solidFill>
                  <a:srgbClr val="000000"/>
                </a:solidFill>
                <a:latin typeface="Arial"/>
                <a:ea typeface="Arial"/>
                <a:cs typeface="Arial"/>
                <a:sym typeface="Arial"/>
              </a:rPr>
              <a:t>*</a:t>
            </a: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marL="0" marR="0" lvl="0" indent="0" algn="l" rtl="0">
              <a:spcBef>
                <a:spcPts val="0"/>
              </a:spcBef>
              <a:buSzPct val="25000"/>
              <a:buFont typeface="Arial"/>
              <a:buNone/>
            </a:pPr>
            <a:r>
              <a:rPr lang="en-US" sz="1800" b="1" i="1" u="none" strike="noStrike" cap="none" baseline="0">
                <a:latin typeface="Times New Roman"/>
                <a:ea typeface="Times New Roman"/>
                <a:cs typeface="Times New Roman"/>
                <a:sym typeface="Times New Roman"/>
              </a:rPr>
              <a:t>Insider information</a:t>
            </a:r>
          </a:p>
          <a:p>
            <a:pPr marL="0" marR="0" lvl="0" indent="0" algn="l" rtl="0">
              <a:spcBef>
                <a:spcPts val="0"/>
              </a:spcBef>
              <a:buSzPct val="25000"/>
              <a:buFont typeface="Arial"/>
              <a:buNone/>
            </a:pPr>
            <a:r>
              <a:rPr lang="en-US" sz="1800" b="0" i="0" u="none" strike="noStrike" cap="none" baseline="0"/>
              <a:t>Intel, the manufacturer of popular CPUs, originally made RAM for mainframe and minicomputers. Today Kingston is a leading RAM manufacturer. </a:t>
            </a:r>
          </a:p>
          <a:p>
            <a:pPr marL="0" marR="0" lvl="0" indent="0" algn="l" rtl="0">
              <a:spcBef>
                <a:spcPts val="0"/>
              </a:spcBef>
              <a:buFont typeface="Arial"/>
              <a:buNone/>
            </a:pPr>
            <a:endParaRPr sz="1800" b="0" i="0" u="none" strike="noStrike" cap="none" baseline="0"/>
          </a:p>
          <a:p>
            <a:pPr marL="0" marR="0" lvl="0" indent="0" algn="l" rtl="0">
              <a:spcBef>
                <a:spcPts val="0"/>
              </a:spcBef>
              <a:buSzPct val="25000"/>
              <a:buFont typeface="Arial"/>
              <a:buNone/>
            </a:pPr>
            <a:r>
              <a:rPr lang="en-US" sz="1800" b="0" i="0" u="none" strike="noStrike" cap="none" baseline="0"/>
              <a:t>Chapter 5 discusses ROM and the BIOS. Refer your students to this chapter if they desire more information. </a:t>
            </a:r>
          </a:p>
        </p:txBody>
      </p:sp>
    </p:spTree>
    <p:extLst>
      <p:ext uri="{BB962C8B-B14F-4D97-AF65-F5344CB8AC3E}">
        <p14:creationId xmlns:p14="http://schemas.microsoft.com/office/powerpoint/2010/main" val="2009233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p:nvPr/>
        </p:nvSpPr>
        <p:spPr>
          <a:xfrm>
            <a:off x="3884612" y="8685211"/>
            <a:ext cx="2971799" cy="457200"/>
          </a:xfrm>
          <a:prstGeom prst="rect">
            <a:avLst/>
          </a:prstGeom>
          <a:noFill/>
          <a:ln>
            <a:noFill/>
          </a:ln>
        </p:spPr>
        <p:txBody>
          <a:bodyPr lIns="91425" tIns="45700" rIns="91425" bIns="45700" anchor="b" anchorCtr="0">
            <a:spAutoFit/>
          </a:bodyPr>
          <a:lstStyle/>
          <a:p>
            <a:pPr marL="0" marR="0" lvl="0" indent="0" algn="r" rtl="0">
              <a:lnSpc>
                <a:spcPct val="100000"/>
              </a:lnSpc>
              <a:spcBef>
                <a:spcPts val="0"/>
              </a:spcBef>
              <a:spcAft>
                <a:spcPts val="0"/>
              </a:spcAft>
              <a:buClr>
                <a:srgbClr val="000000"/>
              </a:buClr>
              <a:buSzPct val="25000"/>
              <a:buFont typeface="Arial"/>
              <a:buNone/>
            </a:pPr>
            <a:r>
              <a:rPr lang="en-US" sz="1200" b="0" i="0" u="none" strike="noStrike" cap="none" baseline="0">
                <a:solidFill>
                  <a:srgbClr val="000000"/>
                </a:solidFill>
                <a:latin typeface="Arial"/>
                <a:ea typeface="Arial"/>
                <a:cs typeface="Arial"/>
                <a:sym typeface="Arial"/>
              </a:rPr>
              <a:t>*</a:t>
            </a:r>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6" name="Shape 12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marL="0" marR="0" lvl="0" indent="0" algn="l" rtl="0">
              <a:spcBef>
                <a:spcPts val="0"/>
              </a:spcBef>
              <a:buSzPct val="25000"/>
              <a:buFont typeface="Arial"/>
              <a:buNone/>
            </a:pPr>
            <a:r>
              <a:rPr lang="en-US" sz="1800" b="1" i="1" u="none" strike="noStrike" cap="none" baseline="0">
                <a:latin typeface="Times New Roman"/>
                <a:ea typeface="Times New Roman"/>
                <a:cs typeface="Times New Roman"/>
                <a:sym typeface="Times New Roman"/>
              </a:rPr>
              <a:t>Teaching tip</a:t>
            </a:r>
          </a:p>
          <a:p>
            <a:pPr marL="0" marR="0" lvl="0" indent="0" algn="l" rtl="0">
              <a:spcBef>
                <a:spcPts val="0"/>
              </a:spcBef>
              <a:buSzPct val="25000"/>
              <a:buFont typeface="Arial"/>
              <a:buNone/>
            </a:pPr>
            <a:r>
              <a:rPr lang="en-US" sz="1800" b="0" i="0" u="none" strike="noStrike" cap="none" baseline="0"/>
              <a:t>It is helpful to have examples of input and output devices in class. Stories of obscure input output devices are typically well received by the students. </a:t>
            </a:r>
          </a:p>
        </p:txBody>
      </p:sp>
    </p:spTree>
    <p:extLst>
      <p:ext uri="{BB962C8B-B14F-4D97-AF65-F5344CB8AC3E}">
        <p14:creationId xmlns:p14="http://schemas.microsoft.com/office/powerpoint/2010/main" val="2739484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p:nvPr/>
        </p:nvSpPr>
        <p:spPr>
          <a:xfrm>
            <a:off x="3884612" y="8685211"/>
            <a:ext cx="2971799" cy="457200"/>
          </a:xfrm>
          <a:prstGeom prst="rect">
            <a:avLst/>
          </a:prstGeom>
          <a:noFill/>
          <a:ln>
            <a:noFill/>
          </a:ln>
        </p:spPr>
        <p:txBody>
          <a:bodyPr lIns="91425" tIns="45700" rIns="91425" bIns="45700" anchor="b" anchorCtr="0">
            <a:spAutoFit/>
          </a:bodyPr>
          <a:lstStyle/>
          <a:p>
            <a:pPr marL="0" marR="0" lvl="0" indent="0" algn="r" rtl="0">
              <a:lnSpc>
                <a:spcPct val="100000"/>
              </a:lnSpc>
              <a:spcBef>
                <a:spcPts val="0"/>
              </a:spcBef>
              <a:spcAft>
                <a:spcPts val="0"/>
              </a:spcAft>
              <a:buClr>
                <a:srgbClr val="000000"/>
              </a:buClr>
              <a:buSzPct val="25000"/>
              <a:buFont typeface="Arial"/>
              <a:buNone/>
            </a:pPr>
            <a:r>
              <a:rPr lang="en-US" sz="1200" b="0" i="0" u="none" strike="noStrike" cap="none" baseline="0">
                <a:solidFill>
                  <a:srgbClr val="000000"/>
                </a:solidFill>
                <a:latin typeface="Arial"/>
                <a:ea typeface="Arial"/>
                <a:cs typeface="Arial"/>
                <a:sym typeface="Arial"/>
              </a:rPr>
              <a:t>*</a:t>
            </a:r>
          </a:p>
        </p:txBody>
      </p:sp>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marL="0" marR="0" lvl="0" indent="0" algn="l" rtl="0">
              <a:spcBef>
                <a:spcPts val="0"/>
              </a:spcBef>
              <a:buSzPct val="25000"/>
              <a:buFont typeface="Arial"/>
              <a:buNone/>
            </a:pPr>
            <a:r>
              <a:rPr lang="en-US" sz="1800" b="1" i="1" u="none" strike="noStrike" cap="none" baseline="0">
                <a:latin typeface="Times New Roman"/>
                <a:ea typeface="Times New Roman"/>
                <a:cs typeface="Times New Roman"/>
                <a:sym typeface="Times New Roman"/>
              </a:rPr>
              <a:t>Insider information</a:t>
            </a:r>
          </a:p>
          <a:p>
            <a:pPr marL="0" marR="0" lvl="0" indent="0" algn="l" rtl="0">
              <a:spcBef>
                <a:spcPts val="0"/>
              </a:spcBef>
              <a:buSzPct val="25000"/>
              <a:buFont typeface="Arial"/>
              <a:buNone/>
            </a:pPr>
            <a:r>
              <a:rPr lang="en-US" sz="1800" b="0" i="0" u="none" strike="noStrike" cap="none" baseline="0"/>
              <a:t>A new CD technology is emerging. A shorter wavelength blue laser beam is being used to burn CD’s. This allows more data to be saved on a disk. The technology is in it’s infancy but should be mature in the near future. </a:t>
            </a:r>
          </a:p>
          <a:p>
            <a:pPr marL="0" marR="0" lvl="0" indent="0" algn="l" rtl="0">
              <a:spcBef>
                <a:spcPts val="0"/>
              </a:spcBef>
              <a:buFont typeface="Arial"/>
              <a:buNone/>
            </a:pPr>
            <a:endParaRPr sz="1800" b="0" i="0" u="none" strike="noStrike" cap="none" baseline="0"/>
          </a:p>
          <a:p>
            <a:pPr marL="0" marR="0" lvl="0" indent="0" algn="l" rtl="0">
              <a:spcBef>
                <a:spcPts val="0"/>
              </a:spcBef>
              <a:buSzPct val="25000"/>
              <a:buFont typeface="Arial"/>
              <a:buNone/>
            </a:pPr>
            <a:r>
              <a:rPr lang="en-US" sz="1800" b="0" i="0" u="none" strike="noStrike" cap="none" baseline="0"/>
              <a:t>Chapter 11 of the text provides more detail regarding storage devices. </a:t>
            </a:r>
          </a:p>
          <a:p>
            <a:pPr marL="0" marR="0" lvl="0" indent="0" algn="l" rtl="0">
              <a:spcBef>
                <a:spcPts val="0"/>
              </a:spcBef>
              <a:buFont typeface="Arial"/>
              <a:buNone/>
            </a:pPr>
            <a:endParaRPr sz="1800" b="0" i="0" u="none" strike="noStrike" cap="none" baseline="0"/>
          </a:p>
          <a:p>
            <a:pPr marL="0" marR="0" lvl="0" indent="0" algn="l" rtl="0">
              <a:spcBef>
                <a:spcPts val="0"/>
              </a:spcBef>
              <a:buSzPct val="25000"/>
              <a:buFont typeface="Arial"/>
              <a:buNone/>
            </a:pPr>
            <a:r>
              <a:rPr lang="en-US" sz="1800" b="0" i="0" u="none" strike="noStrike" cap="none" baseline="0"/>
              <a:t>DVD writers are available for purchase. They have not been standardized yet. Several competing formats are vying for acceptance. Of these, the DVD+RW seems to have the strongest support. </a:t>
            </a:r>
          </a:p>
        </p:txBody>
      </p:sp>
    </p:spTree>
    <p:extLst>
      <p:ext uri="{BB962C8B-B14F-4D97-AF65-F5344CB8AC3E}">
        <p14:creationId xmlns:p14="http://schemas.microsoft.com/office/powerpoint/2010/main" val="159581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
        <p:cNvGrpSpPr/>
        <p:nvPr/>
      </p:nvGrpSpPr>
      <p:grpSpPr>
        <a:xfrm>
          <a:off x="0" y="0"/>
          <a:ext cx="0" cy="0"/>
          <a:chOff x="0" y="0"/>
          <a:chExt cx="0" cy="0"/>
        </a:xfrm>
      </p:grpSpPr>
      <p:sp>
        <p:nvSpPr>
          <p:cNvPr id="14" name="Shape 14"/>
          <p:cNvSpPr txBox="1">
            <a:spLocks noGrp="1"/>
          </p:cNvSpPr>
          <p:nvPr>
            <p:ph type="title"/>
          </p:nvPr>
        </p:nvSpPr>
        <p:spPr>
          <a:xfrm rot="5400000">
            <a:off x="4629149" y="2343150"/>
            <a:ext cx="6553200" cy="21717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5" name="Shape 15"/>
          <p:cNvSpPr txBox="1">
            <a:spLocks noGrp="1"/>
          </p:cNvSpPr>
          <p:nvPr>
            <p:ph type="body" idx="1"/>
          </p:nvPr>
        </p:nvSpPr>
        <p:spPr>
          <a:xfrm rot="5400000">
            <a:off x="209550" y="247650"/>
            <a:ext cx="6553200" cy="63626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04800" y="152400"/>
            <a:ext cx="8534399" cy="9905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5" name="Shape 45"/>
          <p:cNvSpPr txBox="1">
            <a:spLocks noGrp="1"/>
          </p:cNvSpPr>
          <p:nvPr>
            <p:ph type="body" idx="1"/>
          </p:nvPr>
        </p:nvSpPr>
        <p:spPr>
          <a:xfrm>
            <a:off x="1143000" y="1295400"/>
            <a:ext cx="7848599" cy="54102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04800" y="152400"/>
            <a:ext cx="8534399" cy="9905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8" name="Shape 18"/>
          <p:cNvSpPr txBox="1">
            <a:spLocks noGrp="1"/>
          </p:cNvSpPr>
          <p:nvPr>
            <p:ph type="body" idx="1"/>
          </p:nvPr>
        </p:nvSpPr>
        <p:spPr>
          <a:xfrm rot="5400000">
            <a:off x="2362199" y="76200"/>
            <a:ext cx="5410200" cy="78485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a:spLocks noGrp="1"/>
          </p:cNvSpPr>
          <p:nvPr>
            <p:ph type="pic" idx="2"/>
          </p:nvPr>
        </p:nvSpPr>
        <p:spPr>
          <a:xfrm>
            <a:off x="3887787" y="987425"/>
            <a:ext cx="4629150" cy="4873624"/>
          </a:xfrm>
          <a:prstGeom prst="rect">
            <a:avLst/>
          </a:prstGeom>
          <a:noFill/>
          <a:ln>
            <a:noFill/>
          </a:ln>
        </p:spPr>
      </p:sp>
      <p:sp>
        <p:nvSpPr>
          <p:cNvPr id="22" name="Shape 22"/>
          <p:cNvSpPr txBox="1">
            <a:spLocks noGrp="1"/>
          </p:cNvSpPr>
          <p:nvPr>
            <p:ph type="body" idx="1"/>
          </p:nvPr>
        </p:nvSpPr>
        <p:spPr>
          <a:xfrm>
            <a:off x="630237" y="2057400"/>
            <a:ext cx="2949575" cy="3811588"/>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30237" y="457200"/>
            <a:ext cx="2949575" cy="16001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1"/>
          </p:nvPr>
        </p:nvSpPr>
        <p:spPr>
          <a:xfrm>
            <a:off x="3887787" y="987425"/>
            <a:ext cx="4629150" cy="487362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body" idx="2"/>
          </p:nvPr>
        </p:nvSpPr>
        <p:spPr>
          <a:xfrm>
            <a:off x="630237" y="2057400"/>
            <a:ext cx="2949575" cy="3811588"/>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04800" y="152400"/>
            <a:ext cx="8534399" cy="9905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630237" y="365125"/>
            <a:ext cx="7886700" cy="132556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2" name="Shape 32"/>
          <p:cNvSpPr txBox="1">
            <a:spLocks noGrp="1"/>
          </p:cNvSpPr>
          <p:nvPr>
            <p:ph type="body" idx="1"/>
          </p:nvPr>
        </p:nvSpPr>
        <p:spPr>
          <a:xfrm>
            <a:off x="630237" y="1681163"/>
            <a:ext cx="3868737" cy="82391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3" name="Shape 33"/>
          <p:cNvSpPr txBox="1">
            <a:spLocks noGrp="1"/>
          </p:cNvSpPr>
          <p:nvPr>
            <p:ph type="body" idx="2"/>
          </p:nvPr>
        </p:nvSpPr>
        <p:spPr>
          <a:xfrm>
            <a:off x="630237" y="2505075"/>
            <a:ext cx="3868737" cy="3684588"/>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34" name="Shape 34"/>
          <p:cNvSpPr txBox="1">
            <a:spLocks noGrp="1"/>
          </p:cNvSpPr>
          <p:nvPr>
            <p:ph type="body" idx="3"/>
          </p:nvPr>
        </p:nvSpPr>
        <p:spPr>
          <a:xfrm>
            <a:off x="4629150" y="1681163"/>
            <a:ext cx="3887787" cy="82391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5" name="Shape 35"/>
          <p:cNvSpPr txBox="1">
            <a:spLocks noGrp="1"/>
          </p:cNvSpPr>
          <p:nvPr>
            <p:ph type="body" idx="4"/>
          </p:nvPr>
        </p:nvSpPr>
        <p:spPr>
          <a:xfrm>
            <a:off x="4629150" y="2505075"/>
            <a:ext cx="3887787" cy="3684588"/>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04800" y="152400"/>
            <a:ext cx="8534399" cy="9905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8" name="Shape 38"/>
          <p:cNvSpPr txBox="1">
            <a:spLocks noGrp="1"/>
          </p:cNvSpPr>
          <p:nvPr>
            <p:ph type="body" idx="1"/>
          </p:nvPr>
        </p:nvSpPr>
        <p:spPr>
          <a:xfrm>
            <a:off x="1143000" y="1295400"/>
            <a:ext cx="3848099" cy="54102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
        <p:nvSpPr>
          <p:cNvPr id="39" name="Shape 39"/>
          <p:cNvSpPr txBox="1">
            <a:spLocks noGrp="1"/>
          </p:cNvSpPr>
          <p:nvPr>
            <p:ph type="body" idx="2"/>
          </p:nvPr>
        </p:nvSpPr>
        <p:spPr>
          <a:xfrm>
            <a:off x="5143500" y="1295400"/>
            <a:ext cx="3848099" cy="54102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14300" algn="l" rtl="0">
              <a:lnSpc>
                <a:spcPct val="90000"/>
              </a:lnSpc>
              <a:spcBef>
                <a:spcPts val="500"/>
              </a:spcBef>
              <a:buClr>
                <a:schemeClr val="dk1"/>
              </a:buClr>
              <a:buFont typeface="Arial"/>
              <a:buChar char="•"/>
              <a:defRPr/>
            </a:lvl6pPr>
            <a:lvl7pPr marL="2971800" indent="-114300" algn="l" rtl="0">
              <a:lnSpc>
                <a:spcPct val="90000"/>
              </a:lnSpc>
              <a:spcBef>
                <a:spcPts val="500"/>
              </a:spcBef>
              <a:buClr>
                <a:schemeClr val="dk1"/>
              </a:buClr>
              <a:buFont typeface="Arial"/>
              <a:buChar char="•"/>
              <a:defRPr/>
            </a:lvl7pPr>
            <a:lvl8pPr marL="3429000" indent="-114300" algn="l" rtl="0">
              <a:lnSpc>
                <a:spcPct val="90000"/>
              </a:lnSpc>
              <a:spcBef>
                <a:spcPts val="500"/>
              </a:spcBef>
              <a:buClr>
                <a:schemeClr val="dk1"/>
              </a:buClr>
              <a:buFont typeface="Arial"/>
              <a:buChar char="•"/>
              <a:defRPr/>
            </a:lvl8pPr>
            <a:lvl9pPr marL="3886200" indent="-114300" algn="l" rtl="0">
              <a:lnSpc>
                <a:spcPct val="90000"/>
              </a:lnSpc>
              <a:spcBef>
                <a:spcPts val="500"/>
              </a:spcBef>
              <a:buClr>
                <a:schemeClr val="dk1"/>
              </a:buClr>
              <a:buFont typeface="Arial"/>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23887" y="1709738"/>
            <a:ext cx="7886700" cy="2852737"/>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1"/>
          </p:nvPr>
        </p:nvSpPr>
        <p:spPr>
          <a:xfrm>
            <a:off x="623887" y="4589462"/>
            <a:ext cx="7886700" cy="1500187"/>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rotWithShape="1">
          <a:blip r:embed="rId12">
            <a:alphaModFix/>
          </a:blip>
          <a:srcRect/>
          <a:stretch/>
        </p:blipFill>
        <p:spPr>
          <a:xfrm>
            <a:off x="0" y="0"/>
            <a:ext cx="9144000" cy="6858000"/>
          </a:xfrm>
          <a:prstGeom prst="rect">
            <a:avLst/>
          </a:prstGeom>
          <a:noFill/>
          <a:ln>
            <a:noFill/>
          </a:ln>
        </p:spPr>
      </p:pic>
      <p:sp>
        <p:nvSpPr>
          <p:cNvPr id="10" name="Shape 10"/>
          <p:cNvSpPr txBox="1">
            <a:spLocks noGrp="1"/>
          </p:cNvSpPr>
          <p:nvPr>
            <p:ph type="title"/>
          </p:nvPr>
        </p:nvSpPr>
        <p:spPr>
          <a:xfrm>
            <a:off x="304800" y="152400"/>
            <a:ext cx="8534399" cy="990599"/>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1" name="Shape 11"/>
          <p:cNvSpPr txBox="1">
            <a:spLocks noGrp="1"/>
          </p:cNvSpPr>
          <p:nvPr>
            <p:ph type="body" idx="1"/>
          </p:nvPr>
        </p:nvSpPr>
        <p:spPr>
          <a:xfrm>
            <a:off x="1143000" y="1295400"/>
            <a:ext cx="7848599" cy="5410200"/>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a:lvl1pPr>
            <a:lvl2pPr marL="742950" marR="0" indent="-107950" algn="l" rtl="0">
              <a:spcBef>
                <a:spcPts val="56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101600" algn="l" rtl="0">
              <a:spcBef>
                <a:spcPts val="400"/>
              </a:spcBef>
              <a:spcAft>
                <a:spcPts val="0"/>
              </a:spcAft>
              <a:buClr>
                <a:schemeClr val="dk1"/>
              </a:buClr>
              <a:buFont typeface="Arial"/>
              <a:buChar char="–"/>
              <a:defRPr/>
            </a:lvl4pPr>
            <a:lvl5pPr marL="2057400" marR="0" indent="-101600" algn="l" rtl="0">
              <a:spcBef>
                <a:spcPts val="400"/>
              </a:spcBef>
              <a:spcAft>
                <a:spcPts val="0"/>
              </a:spcAft>
              <a:buClr>
                <a:schemeClr val="dk1"/>
              </a:buClr>
              <a:buFont typeface="Arial"/>
              <a:buChar char="»"/>
              <a:defRPr/>
            </a:lvl5pPr>
            <a:lvl6pPr marL="2514600" marR="0" indent="-114300" algn="l" rtl="0">
              <a:lnSpc>
                <a:spcPct val="90000"/>
              </a:lnSpc>
              <a:spcBef>
                <a:spcPts val="500"/>
              </a:spcBef>
              <a:buClr>
                <a:schemeClr val="dk1"/>
              </a:buClr>
              <a:buFont typeface="Arial"/>
              <a:buChar char="•"/>
              <a:defRPr/>
            </a:lvl6pPr>
            <a:lvl7pPr marL="2971800" marR="0" indent="-114300" algn="l" rtl="0">
              <a:lnSpc>
                <a:spcPct val="90000"/>
              </a:lnSpc>
              <a:spcBef>
                <a:spcPts val="500"/>
              </a:spcBef>
              <a:buClr>
                <a:schemeClr val="dk1"/>
              </a:buClr>
              <a:buFont typeface="Arial"/>
              <a:buChar char="•"/>
              <a:defRPr/>
            </a:lvl7pPr>
            <a:lvl8pPr marL="3429000" marR="0" indent="-114300" algn="l" rtl="0">
              <a:lnSpc>
                <a:spcPct val="90000"/>
              </a:lnSpc>
              <a:spcBef>
                <a:spcPts val="500"/>
              </a:spcBef>
              <a:buClr>
                <a:schemeClr val="dk1"/>
              </a:buClr>
              <a:buFont typeface="Arial"/>
              <a:buChar char="•"/>
              <a:defRPr/>
            </a:lvl8pPr>
            <a:lvl9pPr marL="3886200" marR="0" indent="-114300" algn="l" rtl="0">
              <a:lnSpc>
                <a:spcPct val="90000"/>
              </a:lnSpc>
              <a:spcBef>
                <a:spcPts val="500"/>
              </a:spcBef>
              <a:buClr>
                <a:schemeClr val="dk1"/>
              </a:buClr>
              <a:buFont typeface="Arial"/>
              <a:buChar char="•"/>
              <a:defRPr/>
            </a:lvl9pPr>
          </a:lstStyle>
          <a:p>
            <a:endParaRPr/>
          </a:p>
        </p:txBody>
      </p:sp>
      <p:sp>
        <p:nvSpPr>
          <p:cNvPr id="12" name="Shape 12"/>
          <p:cNvSpPr txBox="1">
            <a:spLocks noGrp="1"/>
          </p:cNvSpPr>
          <p:nvPr>
            <p:ph type="sldNum" idx="12"/>
          </p:nvPr>
        </p:nvSpPr>
        <p:spPr>
          <a:xfrm>
            <a:off x="-1371600" y="6477000"/>
            <a:ext cx="2133599" cy="47624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p:nvPr/>
        </p:nvSpPr>
        <p:spPr>
          <a:xfrm>
            <a:off x="-1371600" y="6477000"/>
            <a:ext cx="2133599" cy="476249"/>
          </a:xfrm>
          <a:prstGeom prst="rect">
            <a:avLst/>
          </a:prstGeom>
          <a:noFill/>
          <a:ln>
            <a:noFill/>
          </a:ln>
        </p:spPr>
        <p:txBody>
          <a:bodyPr lIns="91425" tIns="45700" rIns="91425" bIns="45700" anchor="t" anchorCtr="0">
            <a:spAutoFit/>
          </a:bodyPr>
          <a:lstStyle/>
          <a:p>
            <a:pPr marL="0" marR="0" lvl="0" indent="0" algn="r" rtl="0">
              <a:lnSpc>
                <a:spcPct val="100000"/>
              </a:lnSpc>
              <a:spcBef>
                <a:spcPts val="0"/>
              </a:spcBef>
              <a:spcAft>
                <a:spcPts val="0"/>
              </a:spcAft>
              <a:buClr>
                <a:schemeClr val="lt1"/>
              </a:buClr>
              <a:buSzPct val="25000"/>
              <a:buFont typeface="Arial"/>
              <a:buNone/>
            </a:pPr>
            <a:r>
              <a:rPr lang="en-US" sz="1400" b="1" i="0" u="none" strike="noStrike" cap="none" baseline="0">
                <a:solidFill>
                  <a:schemeClr val="lt1"/>
                </a:solidFill>
                <a:latin typeface="Arial"/>
                <a:ea typeface="Arial"/>
                <a:cs typeface="Arial"/>
                <a:sym typeface="Arial"/>
              </a:rPr>
              <a:t>1B-*</a:t>
            </a:r>
          </a:p>
        </p:txBody>
      </p:sp>
      <p:sp>
        <p:nvSpPr>
          <p:cNvPr id="62" name="Shape 62"/>
          <p:cNvSpPr txBox="1">
            <a:spLocks noGrp="1"/>
          </p:cNvSpPr>
          <p:nvPr>
            <p:ph type="title"/>
          </p:nvPr>
        </p:nvSpPr>
        <p:spPr>
          <a:xfrm>
            <a:off x="304800" y="152400"/>
            <a:ext cx="8534399" cy="990599"/>
          </a:xfrm>
          <a:prstGeom prst="rect">
            <a:avLst/>
          </a:prstGeom>
          <a:noFill/>
          <a:ln>
            <a:noFill/>
          </a:ln>
        </p:spPr>
        <p:txBody>
          <a:bodyPr lIns="91425" tIns="45700" rIns="91425" bIns="45700" anchor="ctr" anchorCtr="0">
            <a:spAutoFit/>
          </a:bodyPr>
          <a:lstStyle/>
          <a:p>
            <a:pPr marL="0" marR="0" lvl="0" indent="0" algn="ctr" rtl="0">
              <a:lnSpc>
                <a:spcPct val="100000"/>
              </a:lnSpc>
              <a:spcBef>
                <a:spcPts val="0"/>
              </a:spcBef>
              <a:spcAft>
                <a:spcPts val="0"/>
              </a:spcAft>
              <a:buClr>
                <a:schemeClr val="lt1"/>
              </a:buClr>
              <a:buSzPct val="25000"/>
              <a:buFont typeface="Arial"/>
              <a:buNone/>
            </a:pPr>
            <a:r>
              <a:rPr lang="en-US" sz="4400" b="0" i="0" u="none" strike="noStrike" cap="none" baseline="0">
                <a:solidFill>
                  <a:schemeClr val="lt1"/>
                </a:solidFill>
                <a:latin typeface="Arial"/>
                <a:ea typeface="Arial"/>
                <a:cs typeface="Arial"/>
                <a:sym typeface="Arial"/>
              </a:rPr>
              <a:t>Parts of the Computer System</a:t>
            </a:r>
          </a:p>
        </p:txBody>
      </p:sp>
      <p:sp>
        <p:nvSpPr>
          <p:cNvPr id="63" name="Shape 63"/>
          <p:cNvSpPr txBox="1">
            <a:spLocks noGrp="1"/>
          </p:cNvSpPr>
          <p:nvPr>
            <p:ph type="body" idx="1"/>
          </p:nvPr>
        </p:nvSpPr>
        <p:spPr>
          <a:xfrm>
            <a:off x="1143000" y="1295400"/>
            <a:ext cx="7848599" cy="5410200"/>
          </a:xfrm>
          <a:prstGeom prst="rect">
            <a:avLst/>
          </a:prstGeom>
          <a:noFill/>
          <a:ln>
            <a:noFill/>
          </a:ln>
        </p:spPr>
        <p:txBody>
          <a:bodyPr lIns="91425" tIns="45700" rIns="91425" bIns="45700" anchor="t" anchorCtr="0">
            <a:sp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Computer systems have four parts</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Hardware</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Software</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Data</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User</a:t>
            </a:r>
          </a:p>
        </p:txBody>
      </p:sp>
      <p:pic>
        <p:nvPicPr>
          <p:cNvPr id="64" name="Shape 64"/>
          <p:cNvPicPr preferRelativeResize="0"/>
          <p:nvPr/>
        </p:nvPicPr>
        <p:blipFill rotWithShape="1">
          <a:blip r:embed="rId3">
            <a:alphaModFix/>
          </a:blip>
          <a:srcRect/>
          <a:stretch/>
        </p:blipFill>
        <p:spPr>
          <a:xfrm>
            <a:off x="3276600" y="2819400"/>
            <a:ext cx="5665787" cy="34925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p:nvPr/>
        </p:nvSpPr>
        <p:spPr>
          <a:xfrm>
            <a:off x="-1371600" y="6477000"/>
            <a:ext cx="2133599" cy="476249"/>
          </a:xfrm>
          <a:prstGeom prst="rect">
            <a:avLst/>
          </a:prstGeom>
          <a:noFill/>
          <a:ln>
            <a:noFill/>
          </a:ln>
        </p:spPr>
        <p:txBody>
          <a:bodyPr lIns="91425" tIns="45700" rIns="91425" bIns="45700" anchor="t" anchorCtr="0">
            <a:spAutoFit/>
          </a:bodyPr>
          <a:lstStyle/>
          <a:p>
            <a:pPr marL="0" marR="0" lvl="0" indent="0" algn="r" rtl="0">
              <a:lnSpc>
                <a:spcPct val="100000"/>
              </a:lnSpc>
              <a:spcBef>
                <a:spcPts val="0"/>
              </a:spcBef>
              <a:spcAft>
                <a:spcPts val="0"/>
              </a:spcAft>
              <a:buClr>
                <a:schemeClr val="lt1"/>
              </a:buClr>
              <a:buSzPct val="25000"/>
              <a:buFont typeface="Arial"/>
              <a:buNone/>
            </a:pPr>
            <a:r>
              <a:rPr lang="en-US" sz="1400" b="1" i="0" u="none" strike="noStrike" cap="none" baseline="0">
                <a:solidFill>
                  <a:schemeClr val="lt1"/>
                </a:solidFill>
                <a:latin typeface="Arial"/>
                <a:ea typeface="Arial"/>
                <a:cs typeface="Arial"/>
                <a:sym typeface="Arial"/>
              </a:rPr>
              <a:t>1B-*</a:t>
            </a:r>
          </a:p>
        </p:txBody>
      </p:sp>
      <p:sp>
        <p:nvSpPr>
          <p:cNvPr id="139" name="Shape 139"/>
          <p:cNvSpPr txBox="1">
            <a:spLocks noGrp="1"/>
          </p:cNvSpPr>
          <p:nvPr>
            <p:ph type="title"/>
          </p:nvPr>
        </p:nvSpPr>
        <p:spPr>
          <a:xfrm>
            <a:off x="304800" y="152400"/>
            <a:ext cx="8534399" cy="990599"/>
          </a:xfrm>
          <a:prstGeom prst="rect">
            <a:avLst/>
          </a:prstGeom>
          <a:noFill/>
          <a:ln>
            <a:noFill/>
          </a:ln>
        </p:spPr>
        <p:txBody>
          <a:bodyPr lIns="91425" tIns="45700" rIns="91425" bIns="45700" anchor="ctr" anchorCtr="0">
            <a:spAutoFit/>
          </a:bodyPr>
          <a:lstStyle/>
          <a:p>
            <a:pPr marL="0" marR="0" lvl="0" indent="0" algn="ctr" rtl="0">
              <a:lnSpc>
                <a:spcPct val="100000"/>
              </a:lnSpc>
              <a:spcBef>
                <a:spcPts val="0"/>
              </a:spcBef>
              <a:spcAft>
                <a:spcPts val="0"/>
              </a:spcAft>
              <a:buClr>
                <a:schemeClr val="lt1"/>
              </a:buClr>
              <a:buSzPct val="25000"/>
              <a:buFont typeface="Arial"/>
              <a:buNone/>
            </a:pPr>
            <a:r>
              <a:rPr lang="en-US" sz="4400" b="0" i="0" u="none" strike="noStrike" cap="none" baseline="0">
                <a:solidFill>
                  <a:schemeClr val="lt1"/>
                </a:solidFill>
                <a:latin typeface="Arial"/>
                <a:ea typeface="Arial"/>
                <a:cs typeface="Arial"/>
                <a:sym typeface="Arial"/>
              </a:rPr>
              <a:t>Software Runs The Machine</a:t>
            </a:r>
          </a:p>
        </p:txBody>
      </p:sp>
      <p:sp>
        <p:nvSpPr>
          <p:cNvPr id="140" name="Shape 140"/>
          <p:cNvSpPr txBox="1">
            <a:spLocks noGrp="1"/>
          </p:cNvSpPr>
          <p:nvPr>
            <p:ph type="body" idx="1"/>
          </p:nvPr>
        </p:nvSpPr>
        <p:spPr>
          <a:xfrm>
            <a:off x="1143000" y="1295400"/>
            <a:ext cx="7848599" cy="3916416"/>
          </a:xfrm>
          <a:prstGeom prst="rect">
            <a:avLst/>
          </a:prstGeom>
          <a:noFill/>
          <a:ln>
            <a:noFill/>
          </a:ln>
        </p:spPr>
        <p:txBody>
          <a:bodyPr lIns="91425" tIns="45700" rIns="91425" bIns="45700" anchor="t" anchorCtr="0">
            <a:sp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dirty="0">
                <a:solidFill>
                  <a:schemeClr val="dk1"/>
                </a:solidFill>
                <a:latin typeface="Arial"/>
                <a:ea typeface="Arial"/>
                <a:cs typeface="Arial"/>
                <a:sym typeface="Arial"/>
              </a:rPr>
              <a:t>System software</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dk1"/>
                </a:solidFill>
                <a:latin typeface="Arial"/>
                <a:ea typeface="Arial"/>
                <a:cs typeface="Arial"/>
                <a:sym typeface="Arial"/>
              </a:rPr>
              <a:t>Most important software</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dk1"/>
                </a:solidFill>
                <a:latin typeface="Arial"/>
                <a:ea typeface="Arial"/>
                <a:cs typeface="Arial"/>
                <a:sym typeface="Arial"/>
              </a:rPr>
              <a:t>Operating system</a:t>
            </a:r>
          </a:p>
          <a:p>
            <a:pPr marL="1143000" marR="0" lvl="2" indent="-228600" algn="l" rtl="0">
              <a:lnSpc>
                <a:spcPct val="100000"/>
              </a:lnSpc>
              <a:spcBef>
                <a:spcPts val="480"/>
              </a:spcBef>
              <a:spcAft>
                <a:spcPts val="0"/>
              </a:spcAft>
              <a:buClr>
                <a:schemeClr val="dk1"/>
              </a:buClr>
              <a:buSzPct val="100000"/>
              <a:buFont typeface="Arial"/>
              <a:buChar char="•"/>
            </a:pPr>
            <a:r>
              <a:rPr lang="en-US" sz="2400" b="0" i="0" u="none" strike="noStrike" cap="none" baseline="0" dirty="0">
                <a:solidFill>
                  <a:schemeClr val="dk1"/>
                </a:solidFill>
                <a:latin typeface="Arial"/>
                <a:ea typeface="Arial"/>
                <a:cs typeface="Arial"/>
                <a:sym typeface="Arial"/>
              </a:rPr>
              <a:t>Windows </a:t>
            </a:r>
            <a:r>
              <a:rPr lang="en-US" sz="2400" b="0" i="0" u="none" strike="noStrike" cap="none" baseline="0" dirty="0" smtClean="0">
                <a:solidFill>
                  <a:schemeClr val="dk1"/>
                </a:solidFill>
                <a:latin typeface="Arial"/>
                <a:ea typeface="Arial"/>
                <a:cs typeface="Arial"/>
                <a:sym typeface="Arial"/>
              </a:rPr>
              <a:t>XP, windows 8,</a:t>
            </a:r>
            <a:r>
              <a:rPr lang="en-US" sz="2400" b="0" i="0" u="none" strike="noStrike" cap="none" dirty="0" smtClean="0">
                <a:solidFill>
                  <a:schemeClr val="dk1"/>
                </a:solidFill>
                <a:latin typeface="Arial"/>
                <a:ea typeface="Arial"/>
                <a:cs typeface="Arial"/>
                <a:sym typeface="Arial"/>
              </a:rPr>
              <a:t> Chrome</a:t>
            </a:r>
            <a:endParaRPr lang="en-US" sz="2400" b="0" i="0" u="none" strike="noStrike" cap="none" baseline="0" dirty="0">
              <a:solidFill>
                <a:schemeClr val="dk1"/>
              </a:solidFill>
              <a:latin typeface="Arial"/>
              <a:ea typeface="Arial"/>
              <a:cs typeface="Arial"/>
              <a:sym typeface="Arial"/>
            </a:endParaRP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dk1"/>
                </a:solidFill>
                <a:latin typeface="Arial"/>
                <a:ea typeface="Arial"/>
                <a:cs typeface="Arial"/>
                <a:sym typeface="Arial"/>
              </a:rPr>
              <a:t>Network operating system (OS)</a:t>
            </a:r>
          </a:p>
          <a:p>
            <a:pPr marL="1143000" marR="0" lvl="2" indent="-228600" algn="l" rtl="0">
              <a:lnSpc>
                <a:spcPct val="100000"/>
              </a:lnSpc>
              <a:spcBef>
                <a:spcPts val="480"/>
              </a:spcBef>
              <a:spcAft>
                <a:spcPts val="0"/>
              </a:spcAft>
              <a:buClr>
                <a:schemeClr val="dk1"/>
              </a:buClr>
              <a:buSzPct val="100000"/>
              <a:buFont typeface="Arial"/>
              <a:buChar char="•"/>
            </a:pPr>
            <a:r>
              <a:rPr lang="en-US" sz="2400" b="0" i="0" u="none" strike="noStrike" cap="none" baseline="0" dirty="0">
                <a:solidFill>
                  <a:schemeClr val="dk1"/>
                </a:solidFill>
                <a:latin typeface="Arial"/>
                <a:ea typeface="Arial"/>
                <a:cs typeface="Arial"/>
                <a:sym typeface="Arial"/>
              </a:rPr>
              <a:t>Windows Server </a:t>
            </a:r>
            <a:r>
              <a:rPr lang="en-US" sz="2400" b="0" i="0" u="none" strike="noStrike" cap="none" baseline="0" dirty="0" smtClean="0">
                <a:solidFill>
                  <a:schemeClr val="dk1"/>
                </a:solidFill>
                <a:latin typeface="Arial"/>
                <a:ea typeface="Arial"/>
                <a:cs typeface="Arial"/>
                <a:sym typeface="Arial"/>
              </a:rPr>
              <a:t>2012</a:t>
            </a:r>
            <a:endParaRPr lang="en-US" sz="2400" b="0" i="0" u="none" strike="noStrike" cap="none" baseline="0" dirty="0">
              <a:solidFill>
                <a:schemeClr val="dk1"/>
              </a:solidFill>
              <a:latin typeface="Arial"/>
              <a:ea typeface="Arial"/>
              <a:cs typeface="Arial"/>
              <a:sym typeface="Arial"/>
            </a:endParaRP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dk1"/>
                </a:solidFill>
                <a:latin typeface="Arial"/>
                <a:ea typeface="Arial"/>
                <a:cs typeface="Arial"/>
                <a:sym typeface="Arial"/>
              </a:rPr>
              <a:t>Utility</a:t>
            </a:r>
          </a:p>
          <a:p>
            <a:pPr marL="1143000" marR="0" lvl="2" indent="-228600" algn="l" rtl="0">
              <a:lnSpc>
                <a:spcPct val="100000"/>
              </a:lnSpc>
              <a:spcBef>
                <a:spcPts val="480"/>
              </a:spcBef>
              <a:spcAft>
                <a:spcPts val="0"/>
              </a:spcAft>
              <a:buClr>
                <a:schemeClr val="dk1"/>
              </a:buClr>
              <a:buSzPct val="100000"/>
              <a:buFont typeface="Arial"/>
              <a:buChar char="•"/>
            </a:pPr>
            <a:r>
              <a:rPr lang="en-US" sz="2400" b="0" i="0" u="none" strike="noStrike" cap="none" baseline="0" dirty="0">
                <a:solidFill>
                  <a:schemeClr val="dk1"/>
                </a:solidFill>
                <a:latin typeface="Arial"/>
                <a:ea typeface="Arial"/>
                <a:cs typeface="Arial"/>
                <a:sym typeface="Arial"/>
              </a:rPr>
              <a:t>Symantec </a:t>
            </a:r>
            <a:r>
              <a:rPr lang="en-US" sz="2400" b="0" i="0" u="none" strike="noStrike" cap="none" baseline="0" dirty="0" err="1">
                <a:solidFill>
                  <a:schemeClr val="dk1"/>
                </a:solidFill>
                <a:latin typeface="Arial"/>
                <a:ea typeface="Arial"/>
                <a:cs typeface="Arial"/>
                <a:sym typeface="Arial"/>
              </a:rPr>
              <a:t>AntiVirus</a:t>
            </a:r>
            <a:endParaRPr lang="en-US" sz="24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p:nvPr/>
        </p:nvSpPr>
        <p:spPr>
          <a:xfrm>
            <a:off x="-1371600" y="6477000"/>
            <a:ext cx="2133599" cy="476249"/>
          </a:xfrm>
          <a:prstGeom prst="rect">
            <a:avLst/>
          </a:prstGeom>
          <a:noFill/>
          <a:ln>
            <a:noFill/>
          </a:ln>
        </p:spPr>
        <p:txBody>
          <a:bodyPr lIns="91425" tIns="45700" rIns="91425" bIns="45700" anchor="t" anchorCtr="0">
            <a:spAutoFit/>
          </a:bodyPr>
          <a:lstStyle/>
          <a:p>
            <a:pPr marL="0" marR="0" lvl="0" indent="0" algn="r" rtl="0">
              <a:lnSpc>
                <a:spcPct val="100000"/>
              </a:lnSpc>
              <a:spcBef>
                <a:spcPts val="0"/>
              </a:spcBef>
              <a:spcAft>
                <a:spcPts val="0"/>
              </a:spcAft>
              <a:buClr>
                <a:schemeClr val="lt1"/>
              </a:buClr>
              <a:buSzPct val="25000"/>
              <a:buFont typeface="Arial"/>
              <a:buNone/>
            </a:pPr>
            <a:r>
              <a:rPr lang="en-US" sz="1400" b="1" i="0" u="none" strike="noStrike" cap="none" baseline="0">
                <a:solidFill>
                  <a:schemeClr val="lt1"/>
                </a:solidFill>
                <a:latin typeface="Arial"/>
                <a:ea typeface="Arial"/>
                <a:cs typeface="Arial"/>
                <a:sym typeface="Arial"/>
              </a:rPr>
              <a:t>1B-*</a:t>
            </a:r>
          </a:p>
        </p:txBody>
      </p:sp>
      <p:sp>
        <p:nvSpPr>
          <p:cNvPr id="146" name="Shape 146"/>
          <p:cNvSpPr txBox="1">
            <a:spLocks noGrp="1"/>
          </p:cNvSpPr>
          <p:nvPr>
            <p:ph type="title"/>
          </p:nvPr>
        </p:nvSpPr>
        <p:spPr>
          <a:xfrm>
            <a:off x="304800" y="152400"/>
            <a:ext cx="8534399" cy="990599"/>
          </a:xfrm>
          <a:prstGeom prst="rect">
            <a:avLst/>
          </a:prstGeom>
          <a:noFill/>
          <a:ln>
            <a:noFill/>
          </a:ln>
        </p:spPr>
        <p:txBody>
          <a:bodyPr lIns="91425" tIns="45700" rIns="91425" bIns="45700" anchor="ctr" anchorCtr="0">
            <a:spAutoFit/>
          </a:bodyPr>
          <a:lstStyle/>
          <a:p>
            <a:pPr marL="0" marR="0" lvl="0" indent="0" algn="ctr" rtl="0">
              <a:lnSpc>
                <a:spcPct val="100000"/>
              </a:lnSpc>
              <a:spcBef>
                <a:spcPts val="0"/>
              </a:spcBef>
              <a:spcAft>
                <a:spcPts val="0"/>
              </a:spcAft>
              <a:buClr>
                <a:schemeClr val="lt1"/>
              </a:buClr>
              <a:buSzPct val="25000"/>
              <a:buFont typeface="Arial"/>
              <a:buNone/>
            </a:pPr>
            <a:r>
              <a:rPr lang="en-US" sz="4400" b="0" i="0" u="none" strike="noStrike" cap="none" baseline="0">
                <a:solidFill>
                  <a:schemeClr val="lt1"/>
                </a:solidFill>
                <a:latin typeface="Arial"/>
                <a:ea typeface="Arial"/>
                <a:cs typeface="Arial"/>
                <a:sym typeface="Arial"/>
              </a:rPr>
              <a:t>Software Runs The Machine</a:t>
            </a:r>
          </a:p>
        </p:txBody>
      </p:sp>
      <p:sp>
        <p:nvSpPr>
          <p:cNvPr id="147" name="Shape 147"/>
          <p:cNvSpPr txBox="1">
            <a:spLocks noGrp="1"/>
          </p:cNvSpPr>
          <p:nvPr>
            <p:ph type="body" idx="1"/>
          </p:nvPr>
        </p:nvSpPr>
        <p:spPr>
          <a:xfrm>
            <a:off x="1143000" y="1295400"/>
            <a:ext cx="7848599" cy="5410200"/>
          </a:xfrm>
          <a:prstGeom prst="rect">
            <a:avLst/>
          </a:prstGeom>
          <a:noFill/>
          <a:ln>
            <a:noFill/>
          </a:ln>
        </p:spPr>
        <p:txBody>
          <a:bodyPr lIns="91425" tIns="45700" rIns="91425" bIns="45700" anchor="t" anchorCtr="0">
            <a:sp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Application software</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Accomplishes a specific task</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Most common type of software</a:t>
            </a:r>
          </a:p>
          <a:p>
            <a:pPr marL="1143000" marR="0" lvl="2" indent="-228600" algn="l" rtl="0">
              <a:lnSpc>
                <a:spcPct val="100000"/>
              </a:lnSpc>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MS Word</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Covers most common uses of computers</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p:nvPr/>
        </p:nvSpPr>
        <p:spPr>
          <a:xfrm>
            <a:off x="-1371600" y="6477000"/>
            <a:ext cx="2133599" cy="476249"/>
          </a:xfrm>
          <a:prstGeom prst="rect">
            <a:avLst/>
          </a:prstGeom>
          <a:noFill/>
          <a:ln>
            <a:noFill/>
          </a:ln>
        </p:spPr>
        <p:txBody>
          <a:bodyPr lIns="91425" tIns="45700" rIns="91425" bIns="45700" anchor="t" anchorCtr="0">
            <a:spAutoFit/>
          </a:bodyPr>
          <a:lstStyle/>
          <a:p>
            <a:pPr marL="0" marR="0" lvl="0" indent="0" algn="r" rtl="0">
              <a:lnSpc>
                <a:spcPct val="100000"/>
              </a:lnSpc>
              <a:spcBef>
                <a:spcPts val="0"/>
              </a:spcBef>
              <a:spcAft>
                <a:spcPts val="0"/>
              </a:spcAft>
              <a:buClr>
                <a:schemeClr val="lt1"/>
              </a:buClr>
              <a:buSzPct val="25000"/>
              <a:buFont typeface="Arial"/>
              <a:buNone/>
            </a:pPr>
            <a:r>
              <a:rPr lang="en-US" sz="1400" b="1" i="0" u="none" strike="noStrike" cap="none" baseline="0">
                <a:solidFill>
                  <a:schemeClr val="lt1"/>
                </a:solidFill>
                <a:latin typeface="Arial"/>
                <a:ea typeface="Arial"/>
                <a:cs typeface="Arial"/>
                <a:sym typeface="Arial"/>
              </a:rPr>
              <a:t>1B-*</a:t>
            </a:r>
          </a:p>
        </p:txBody>
      </p:sp>
      <p:sp>
        <p:nvSpPr>
          <p:cNvPr id="153" name="Shape 153"/>
          <p:cNvSpPr txBox="1">
            <a:spLocks noGrp="1"/>
          </p:cNvSpPr>
          <p:nvPr>
            <p:ph type="title"/>
          </p:nvPr>
        </p:nvSpPr>
        <p:spPr>
          <a:xfrm>
            <a:off x="304800" y="152400"/>
            <a:ext cx="8534399" cy="990599"/>
          </a:xfrm>
          <a:prstGeom prst="rect">
            <a:avLst/>
          </a:prstGeom>
          <a:noFill/>
          <a:ln>
            <a:noFill/>
          </a:ln>
        </p:spPr>
        <p:txBody>
          <a:bodyPr lIns="91425" tIns="45700" rIns="91425" bIns="45700" anchor="ctr" anchorCtr="0">
            <a:spAutoFit/>
          </a:bodyPr>
          <a:lstStyle/>
          <a:p>
            <a:pPr marL="0" marR="0" lvl="0" indent="0" algn="ctr" rtl="0">
              <a:lnSpc>
                <a:spcPct val="100000"/>
              </a:lnSpc>
              <a:spcBef>
                <a:spcPts val="0"/>
              </a:spcBef>
              <a:spcAft>
                <a:spcPts val="0"/>
              </a:spcAft>
              <a:buClr>
                <a:schemeClr val="lt1"/>
              </a:buClr>
              <a:buSzPct val="25000"/>
              <a:buFont typeface="Arial"/>
              <a:buNone/>
            </a:pPr>
            <a:r>
              <a:rPr lang="en-US" sz="4400" b="0" i="0" u="none" strike="noStrike" cap="none" baseline="0">
                <a:solidFill>
                  <a:schemeClr val="lt1"/>
                </a:solidFill>
                <a:latin typeface="Arial"/>
                <a:ea typeface="Arial"/>
                <a:cs typeface="Arial"/>
                <a:sym typeface="Arial"/>
              </a:rPr>
              <a:t>Computer data</a:t>
            </a:r>
          </a:p>
        </p:txBody>
      </p:sp>
      <p:sp>
        <p:nvSpPr>
          <p:cNvPr id="154" name="Shape 154"/>
          <p:cNvSpPr txBox="1">
            <a:spLocks noGrp="1"/>
          </p:cNvSpPr>
          <p:nvPr>
            <p:ph type="body" idx="1"/>
          </p:nvPr>
        </p:nvSpPr>
        <p:spPr>
          <a:xfrm>
            <a:off x="1143000" y="1295400"/>
            <a:ext cx="7848599" cy="5410200"/>
          </a:xfrm>
          <a:prstGeom prst="rect">
            <a:avLst/>
          </a:prstGeom>
          <a:noFill/>
          <a:ln>
            <a:noFill/>
          </a:ln>
        </p:spPr>
        <p:txBody>
          <a:bodyPr lIns="91425" tIns="45700" rIns="91425" bIns="45700" anchor="t" anchorCtr="0">
            <a:sp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Stored using the binary number system</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Data can be organized into files</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p:nvPr/>
        </p:nvSpPr>
        <p:spPr>
          <a:xfrm>
            <a:off x="-1371600" y="6477000"/>
            <a:ext cx="2133599" cy="476249"/>
          </a:xfrm>
          <a:prstGeom prst="rect">
            <a:avLst/>
          </a:prstGeom>
          <a:noFill/>
          <a:ln>
            <a:noFill/>
          </a:ln>
        </p:spPr>
        <p:txBody>
          <a:bodyPr lIns="91425" tIns="45700" rIns="91425" bIns="45700" anchor="t" anchorCtr="0">
            <a:spAutoFit/>
          </a:bodyPr>
          <a:lstStyle/>
          <a:p>
            <a:pPr marL="0" marR="0" lvl="0" indent="0" algn="r" rtl="0">
              <a:lnSpc>
                <a:spcPct val="100000"/>
              </a:lnSpc>
              <a:spcBef>
                <a:spcPts val="0"/>
              </a:spcBef>
              <a:spcAft>
                <a:spcPts val="0"/>
              </a:spcAft>
              <a:buClr>
                <a:schemeClr val="lt1"/>
              </a:buClr>
              <a:buSzPct val="25000"/>
              <a:buFont typeface="Arial"/>
              <a:buNone/>
            </a:pPr>
            <a:r>
              <a:rPr lang="en-US" sz="1400" b="1" i="0" u="none" strike="noStrike" cap="none" baseline="0">
                <a:solidFill>
                  <a:schemeClr val="lt1"/>
                </a:solidFill>
                <a:latin typeface="Arial"/>
                <a:ea typeface="Arial"/>
                <a:cs typeface="Arial"/>
                <a:sym typeface="Arial"/>
              </a:rPr>
              <a:t>1B-*</a:t>
            </a:r>
          </a:p>
        </p:txBody>
      </p:sp>
      <p:sp>
        <p:nvSpPr>
          <p:cNvPr id="70" name="Shape 70"/>
          <p:cNvSpPr txBox="1">
            <a:spLocks noGrp="1"/>
          </p:cNvSpPr>
          <p:nvPr>
            <p:ph type="title"/>
          </p:nvPr>
        </p:nvSpPr>
        <p:spPr>
          <a:xfrm>
            <a:off x="304800" y="152400"/>
            <a:ext cx="8534399" cy="990599"/>
          </a:xfrm>
          <a:prstGeom prst="rect">
            <a:avLst/>
          </a:prstGeom>
          <a:noFill/>
          <a:ln>
            <a:noFill/>
          </a:ln>
        </p:spPr>
        <p:txBody>
          <a:bodyPr lIns="91425" tIns="45700" rIns="91425" bIns="45700" anchor="ctr" anchorCtr="0">
            <a:spAutoFit/>
          </a:bodyPr>
          <a:lstStyle/>
          <a:p>
            <a:pPr marL="0" marR="0" lvl="0" indent="0" algn="ctr" rtl="0">
              <a:lnSpc>
                <a:spcPct val="100000"/>
              </a:lnSpc>
              <a:spcBef>
                <a:spcPts val="0"/>
              </a:spcBef>
              <a:spcAft>
                <a:spcPts val="0"/>
              </a:spcAft>
              <a:buClr>
                <a:schemeClr val="lt1"/>
              </a:buClr>
              <a:buSzPct val="25000"/>
              <a:buFont typeface="Arial"/>
              <a:buNone/>
            </a:pPr>
            <a:r>
              <a:rPr lang="en-US" sz="4400" b="0" i="0" u="none" strike="noStrike" cap="none" baseline="0">
                <a:solidFill>
                  <a:schemeClr val="lt1"/>
                </a:solidFill>
                <a:latin typeface="Arial"/>
                <a:ea typeface="Arial"/>
                <a:cs typeface="Arial"/>
                <a:sym typeface="Arial"/>
              </a:rPr>
              <a:t>Parts of the Computer System</a:t>
            </a:r>
          </a:p>
        </p:txBody>
      </p:sp>
      <p:sp>
        <p:nvSpPr>
          <p:cNvPr id="71" name="Shape 71"/>
          <p:cNvSpPr txBox="1">
            <a:spLocks noGrp="1"/>
          </p:cNvSpPr>
          <p:nvPr>
            <p:ph type="body" idx="1"/>
          </p:nvPr>
        </p:nvSpPr>
        <p:spPr>
          <a:xfrm>
            <a:off x="1143000" y="1295400"/>
            <a:ext cx="7848599" cy="5410200"/>
          </a:xfrm>
          <a:prstGeom prst="rect">
            <a:avLst/>
          </a:prstGeom>
          <a:noFill/>
          <a:ln>
            <a:noFill/>
          </a:ln>
        </p:spPr>
        <p:txBody>
          <a:bodyPr lIns="91425" tIns="45700" rIns="91425" bIns="45700" anchor="t" anchorCtr="0">
            <a:sp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Hardware</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Mechanical devices in the computer</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Anything that can be touched</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Software</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Tell the computer what to do</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Also called a program</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Thousands of programs exist</a:t>
            </a:r>
          </a:p>
          <a:p>
            <a:pPr marL="342900" marR="0" lvl="0" indent="-165100" algn="l" rtl="0">
              <a:spcBef>
                <a:spcPts val="560"/>
              </a:spcBef>
              <a:spcAft>
                <a:spcPts val="0"/>
              </a:spcAft>
              <a:buClr>
                <a:schemeClr val="dk1"/>
              </a:buClr>
              <a:buFont typeface="Arial"/>
              <a:buNone/>
            </a:pPr>
            <a:endParaRPr sz="28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p:nvPr/>
        </p:nvSpPr>
        <p:spPr>
          <a:xfrm>
            <a:off x="-1371600" y="6477000"/>
            <a:ext cx="2133599" cy="476249"/>
          </a:xfrm>
          <a:prstGeom prst="rect">
            <a:avLst/>
          </a:prstGeom>
          <a:noFill/>
          <a:ln>
            <a:noFill/>
          </a:ln>
        </p:spPr>
        <p:txBody>
          <a:bodyPr lIns="91425" tIns="45700" rIns="91425" bIns="45700" anchor="t" anchorCtr="0">
            <a:spAutoFit/>
          </a:bodyPr>
          <a:lstStyle/>
          <a:p>
            <a:pPr marL="0" marR="0" lvl="0" indent="0" algn="r" rtl="0">
              <a:lnSpc>
                <a:spcPct val="100000"/>
              </a:lnSpc>
              <a:spcBef>
                <a:spcPts val="0"/>
              </a:spcBef>
              <a:spcAft>
                <a:spcPts val="0"/>
              </a:spcAft>
              <a:buClr>
                <a:schemeClr val="lt1"/>
              </a:buClr>
              <a:buSzPct val="25000"/>
              <a:buFont typeface="Arial"/>
              <a:buNone/>
            </a:pPr>
            <a:r>
              <a:rPr lang="en-US" sz="1400" b="1" i="0" u="none" strike="noStrike" cap="none" baseline="0">
                <a:solidFill>
                  <a:schemeClr val="lt1"/>
                </a:solidFill>
                <a:latin typeface="Arial"/>
                <a:ea typeface="Arial"/>
                <a:cs typeface="Arial"/>
                <a:sym typeface="Arial"/>
              </a:rPr>
              <a:t>1B-*</a:t>
            </a:r>
          </a:p>
        </p:txBody>
      </p:sp>
      <p:sp>
        <p:nvSpPr>
          <p:cNvPr id="78" name="Shape 78"/>
          <p:cNvSpPr txBox="1">
            <a:spLocks noGrp="1"/>
          </p:cNvSpPr>
          <p:nvPr>
            <p:ph type="title"/>
          </p:nvPr>
        </p:nvSpPr>
        <p:spPr>
          <a:xfrm>
            <a:off x="304800" y="152400"/>
            <a:ext cx="8534399" cy="990599"/>
          </a:xfrm>
          <a:prstGeom prst="rect">
            <a:avLst/>
          </a:prstGeom>
          <a:noFill/>
          <a:ln>
            <a:noFill/>
          </a:ln>
        </p:spPr>
        <p:txBody>
          <a:bodyPr lIns="91425" tIns="45700" rIns="91425" bIns="45700" anchor="ctr" anchorCtr="0">
            <a:spAutoFit/>
          </a:bodyPr>
          <a:lstStyle/>
          <a:p>
            <a:pPr marL="0" marR="0" lvl="0" indent="0" algn="ctr" rtl="0">
              <a:lnSpc>
                <a:spcPct val="100000"/>
              </a:lnSpc>
              <a:spcBef>
                <a:spcPts val="0"/>
              </a:spcBef>
              <a:spcAft>
                <a:spcPts val="0"/>
              </a:spcAft>
              <a:buClr>
                <a:schemeClr val="lt1"/>
              </a:buClr>
              <a:buSzPct val="25000"/>
              <a:buFont typeface="Arial"/>
              <a:buNone/>
            </a:pPr>
            <a:r>
              <a:rPr lang="en-US" sz="4400" b="0" i="0" u="none" strike="noStrike" cap="none" baseline="0">
                <a:solidFill>
                  <a:schemeClr val="lt1"/>
                </a:solidFill>
                <a:latin typeface="Arial"/>
                <a:ea typeface="Arial"/>
                <a:cs typeface="Arial"/>
                <a:sym typeface="Arial"/>
              </a:rPr>
              <a:t>Information Processing Cycle</a:t>
            </a:r>
          </a:p>
        </p:txBody>
      </p:sp>
      <p:sp>
        <p:nvSpPr>
          <p:cNvPr id="79" name="Shape 79"/>
          <p:cNvSpPr txBox="1">
            <a:spLocks noGrp="1"/>
          </p:cNvSpPr>
          <p:nvPr>
            <p:ph type="body" idx="1"/>
          </p:nvPr>
        </p:nvSpPr>
        <p:spPr>
          <a:xfrm>
            <a:off x="987425" y="1203325"/>
            <a:ext cx="7848599" cy="5410200"/>
          </a:xfrm>
          <a:prstGeom prst="rect">
            <a:avLst/>
          </a:prstGeom>
          <a:noFill/>
          <a:ln>
            <a:noFill/>
          </a:ln>
        </p:spPr>
        <p:txBody>
          <a:bodyPr lIns="91425" tIns="45700" rIns="91425" bIns="45700" anchor="t" anchorCtr="0">
            <a:sp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dirty="0">
                <a:solidFill>
                  <a:schemeClr val="dk1"/>
                </a:solidFill>
                <a:latin typeface="Arial"/>
                <a:ea typeface="Arial"/>
                <a:cs typeface="Arial"/>
                <a:sym typeface="Arial"/>
              </a:rPr>
              <a:t>Steps followed to process data</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dk1"/>
                </a:solidFill>
                <a:latin typeface="Arial"/>
                <a:ea typeface="Arial"/>
                <a:cs typeface="Arial"/>
                <a:sym typeface="Arial"/>
              </a:rPr>
              <a:t>Input</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dk1"/>
                </a:solidFill>
                <a:latin typeface="Arial"/>
                <a:ea typeface="Arial"/>
                <a:cs typeface="Arial"/>
                <a:sym typeface="Arial"/>
              </a:rPr>
              <a:t>Processing</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dk1"/>
                </a:solidFill>
                <a:latin typeface="Arial"/>
                <a:ea typeface="Arial"/>
                <a:cs typeface="Arial"/>
                <a:sym typeface="Arial"/>
              </a:rPr>
              <a:t>Output</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dirty="0">
                <a:solidFill>
                  <a:schemeClr val="dk1"/>
                </a:solidFill>
                <a:latin typeface="Arial"/>
                <a:ea typeface="Arial"/>
                <a:cs typeface="Arial"/>
                <a:sym typeface="Arial"/>
              </a:rPr>
              <a:t>Storage	</a:t>
            </a:r>
          </a:p>
        </p:txBody>
      </p:sp>
      <p:pic>
        <p:nvPicPr>
          <p:cNvPr id="1026" name="Picture 2" descr="http://www.buzzle.com/img/articleImages/516464-27819-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498" y="2499316"/>
            <a:ext cx="4202651" cy="319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p:nvPr/>
        </p:nvSpPr>
        <p:spPr>
          <a:xfrm>
            <a:off x="-1371600" y="6477000"/>
            <a:ext cx="2133599" cy="476249"/>
          </a:xfrm>
          <a:prstGeom prst="rect">
            <a:avLst/>
          </a:prstGeom>
          <a:noFill/>
          <a:ln>
            <a:noFill/>
          </a:ln>
        </p:spPr>
        <p:txBody>
          <a:bodyPr lIns="91425" tIns="45700" rIns="91425" bIns="45700" anchor="t" anchorCtr="0">
            <a:spAutoFit/>
          </a:bodyPr>
          <a:lstStyle/>
          <a:p>
            <a:pPr marL="0" marR="0" lvl="0" indent="0" algn="r" rtl="0">
              <a:lnSpc>
                <a:spcPct val="100000"/>
              </a:lnSpc>
              <a:spcBef>
                <a:spcPts val="0"/>
              </a:spcBef>
              <a:spcAft>
                <a:spcPts val="0"/>
              </a:spcAft>
              <a:buClr>
                <a:schemeClr val="lt1"/>
              </a:buClr>
              <a:buSzPct val="25000"/>
              <a:buFont typeface="Arial"/>
              <a:buNone/>
            </a:pPr>
            <a:r>
              <a:rPr lang="en-US" sz="1400" b="1" i="0" u="none" strike="noStrike" cap="none" baseline="0">
                <a:solidFill>
                  <a:schemeClr val="lt1"/>
                </a:solidFill>
                <a:latin typeface="Arial"/>
                <a:ea typeface="Arial"/>
                <a:cs typeface="Arial"/>
                <a:sym typeface="Arial"/>
              </a:rPr>
              <a:t>1B-*</a:t>
            </a:r>
          </a:p>
        </p:txBody>
      </p:sp>
      <p:sp>
        <p:nvSpPr>
          <p:cNvPr id="87" name="Shape 87"/>
          <p:cNvSpPr txBox="1">
            <a:spLocks noGrp="1"/>
          </p:cNvSpPr>
          <p:nvPr>
            <p:ph type="title"/>
          </p:nvPr>
        </p:nvSpPr>
        <p:spPr>
          <a:xfrm>
            <a:off x="304800" y="152400"/>
            <a:ext cx="8534399" cy="990599"/>
          </a:xfrm>
          <a:prstGeom prst="rect">
            <a:avLst/>
          </a:prstGeom>
          <a:noFill/>
          <a:ln>
            <a:noFill/>
          </a:ln>
        </p:spPr>
        <p:txBody>
          <a:bodyPr lIns="91425" tIns="45700" rIns="91425" bIns="45700" anchor="ctr" anchorCtr="0">
            <a:spAutoFit/>
          </a:bodyPr>
          <a:lstStyle/>
          <a:p>
            <a:pPr marL="0" marR="0" lvl="0" indent="0" algn="ctr" rtl="0">
              <a:lnSpc>
                <a:spcPct val="100000"/>
              </a:lnSpc>
              <a:spcBef>
                <a:spcPts val="0"/>
              </a:spcBef>
              <a:spcAft>
                <a:spcPts val="0"/>
              </a:spcAft>
              <a:buClr>
                <a:schemeClr val="lt1"/>
              </a:buClr>
              <a:buSzPct val="25000"/>
              <a:buFont typeface="Arial"/>
              <a:buNone/>
            </a:pPr>
            <a:r>
              <a:rPr lang="en-US" sz="4400" b="0" i="0" u="none" strike="noStrike" cap="none" baseline="0">
                <a:solidFill>
                  <a:schemeClr val="lt1"/>
                </a:solidFill>
                <a:latin typeface="Arial"/>
                <a:ea typeface="Arial"/>
                <a:cs typeface="Arial"/>
                <a:sym typeface="Arial"/>
              </a:rPr>
              <a:t>Essential Computer Hardware</a:t>
            </a:r>
          </a:p>
        </p:txBody>
      </p:sp>
      <p:sp>
        <p:nvSpPr>
          <p:cNvPr id="88" name="Shape 88"/>
          <p:cNvSpPr txBox="1">
            <a:spLocks noGrp="1"/>
          </p:cNvSpPr>
          <p:nvPr>
            <p:ph type="body" idx="1"/>
          </p:nvPr>
        </p:nvSpPr>
        <p:spPr>
          <a:xfrm>
            <a:off x="1143000" y="1295400"/>
            <a:ext cx="7848599" cy="5410200"/>
          </a:xfrm>
          <a:prstGeom prst="rect">
            <a:avLst/>
          </a:prstGeom>
          <a:noFill/>
          <a:ln>
            <a:noFill/>
          </a:ln>
        </p:spPr>
        <p:txBody>
          <a:bodyPr lIns="91425" tIns="45700" rIns="91425" bIns="45700" anchor="t" anchorCtr="0">
            <a:sp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Computers use the same basic hardware</a:t>
            </a: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Hardware categorized into four types</a:t>
            </a:r>
          </a:p>
        </p:txBody>
      </p:sp>
      <p:pic>
        <p:nvPicPr>
          <p:cNvPr id="89" name="Shape 89"/>
          <p:cNvPicPr preferRelativeResize="0"/>
          <p:nvPr/>
        </p:nvPicPr>
        <p:blipFill rotWithShape="1">
          <a:blip r:embed="rId3">
            <a:alphaModFix/>
          </a:blip>
          <a:srcRect/>
          <a:stretch/>
        </p:blipFill>
        <p:spPr>
          <a:xfrm>
            <a:off x="1994848" y="3034352"/>
            <a:ext cx="5714999" cy="35433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04800" y="152400"/>
            <a:ext cx="8534399" cy="990599"/>
          </a:xfrm>
          <a:prstGeom prst="rect">
            <a:avLst/>
          </a:prstGeom>
          <a:noFill/>
          <a:ln>
            <a:noFill/>
          </a:ln>
        </p:spPr>
        <p:txBody>
          <a:bodyPr lIns="91425" tIns="45700" rIns="91425" bIns="45700" anchor="ctr" anchorCtr="0">
            <a:spAutoFit/>
          </a:bodyPr>
          <a:lstStyle/>
          <a:p>
            <a:pPr marL="0" marR="0" lvl="0" indent="0" algn="ctr" rtl="0">
              <a:lnSpc>
                <a:spcPct val="100000"/>
              </a:lnSpc>
              <a:spcBef>
                <a:spcPts val="0"/>
              </a:spcBef>
              <a:spcAft>
                <a:spcPts val="0"/>
              </a:spcAft>
              <a:buClr>
                <a:schemeClr val="lt1"/>
              </a:buClr>
              <a:buSzPct val="25000"/>
              <a:buFont typeface="Arial"/>
              <a:buNone/>
            </a:pPr>
            <a:r>
              <a:rPr lang="en-US" sz="4400" b="0" i="0" u="none" strike="noStrike" cap="none" baseline="0">
                <a:solidFill>
                  <a:schemeClr val="lt1"/>
                </a:solidFill>
                <a:latin typeface="Arial"/>
                <a:ea typeface="Arial"/>
                <a:cs typeface="Arial"/>
                <a:sym typeface="Arial"/>
              </a:rPr>
              <a:t>Essential Computer Hardware</a:t>
            </a:r>
          </a:p>
        </p:txBody>
      </p:sp>
      <p:sp>
        <p:nvSpPr>
          <p:cNvPr id="95" name="Shape 95"/>
          <p:cNvSpPr txBox="1"/>
          <p:nvPr/>
        </p:nvSpPr>
        <p:spPr>
          <a:xfrm>
            <a:off x="-1371600" y="6477000"/>
            <a:ext cx="2133599" cy="476249"/>
          </a:xfrm>
          <a:prstGeom prst="rect">
            <a:avLst/>
          </a:prstGeom>
          <a:noFill/>
          <a:ln>
            <a:noFill/>
          </a:ln>
        </p:spPr>
        <p:txBody>
          <a:bodyPr lIns="91425" tIns="45700" rIns="91425" bIns="45700" anchor="t" anchorCtr="0">
            <a:spAutoFit/>
          </a:bodyPr>
          <a:lstStyle/>
          <a:p>
            <a:pPr marL="0" marR="0" lvl="0" indent="0" algn="r" rtl="0">
              <a:lnSpc>
                <a:spcPct val="100000"/>
              </a:lnSpc>
              <a:spcBef>
                <a:spcPts val="0"/>
              </a:spcBef>
              <a:spcAft>
                <a:spcPts val="0"/>
              </a:spcAft>
              <a:buClr>
                <a:schemeClr val="lt1"/>
              </a:buClr>
              <a:buSzPct val="25000"/>
              <a:buFont typeface="Arial"/>
              <a:buNone/>
            </a:pPr>
            <a:r>
              <a:rPr lang="en-US" sz="1400" b="1" i="0" u="none" strike="noStrike" cap="none" baseline="0">
                <a:solidFill>
                  <a:schemeClr val="lt1"/>
                </a:solidFill>
                <a:latin typeface="Arial"/>
                <a:ea typeface="Arial"/>
                <a:cs typeface="Arial"/>
                <a:sym typeface="Arial"/>
              </a:rPr>
              <a:t>1B-*</a:t>
            </a:r>
          </a:p>
        </p:txBody>
      </p:sp>
      <p:pic>
        <p:nvPicPr>
          <p:cNvPr id="96" name="Shape 96"/>
          <p:cNvPicPr preferRelativeResize="0"/>
          <p:nvPr/>
        </p:nvPicPr>
        <p:blipFill rotWithShape="1">
          <a:blip r:embed="rId3">
            <a:alphaModFix/>
          </a:blip>
          <a:srcRect/>
          <a:stretch/>
        </p:blipFill>
        <p:spPr>
          <a:xfrm>
            <a:off x="5029200" y="1447800"/>
            <a:ext cx="3633787" cy="2743199"/>
          </a:xfrm>
          <a:prstGeom prst="rect">
            <a:avLst/>
          </a:prstGeom>
          <a:noFill/>
          <a:ln>
            <a:noFill/>
          </a:ln>
        </p:spPr>
      </p:pic>
      <p:sp>
        <p:nvSpPr>
          <p:cNvPr id="97" name="Shape 97"/>
          <p:cNvSpPr txBox="1"/>
          <p:nvPr/>
        </p:nvSpPr>
        <p:spPr>
          <a:xfrm>
            <a:off x="1143000" y="1295400"/>
            <a:ext cx="7848599" cy="5410200"/>
          </a:xfrm>
          <a:prstGeom prst="rect">
            <a:avLst/>
          </a:prstGeom>
          <a:noFill/>
          <a:ln>
            <a:noFill/>
          </a:ln>
        </p:spPr>
        <p:txBody>
          <a:bodyPr lIns="91425" tIns="45700" rIns="91425" bIns="45700" anchor="t" anchorCtr="0">
            <a:spAutoFit/>
          </a:bodyPr>
          <a:lstStyle/>
          <a:p>
            <a:pPr marL="342900" marR="0" lvl="0" indent="-139700" algn="l" rtl="0">
              <a:lnSpc>
                <a:spcPct val="100000"/>
              </a:lnSpc>
              <a:spcBef>
                <a:spcPts val="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Motherboard</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The main circuit board that connects to many different components</a:t>
            </a:r>
          </a:p>
          <a:p>
            <a:pPr marL="742950" marR="0" lvl="1" indent="-285750" algn="l" rtl="0">
              <a:lnSpc>
                <a:spcPct val="100000"/>
              </a:lnSpc>
              <a:spcBef>
                <a:spcPts val="560"/>
              </a:spcBef>
              <a:spcAft>
                <a:spcPts val="0"/>
              </a:spcAft>
              <a:buClr>
                <a:schemeClr val="dk1"/>
              </a:buClr>
              <a:buSzPct val="100000"/>
              <a:buFont typeface="Arial"/>
              <a:buChar char="–"/>
            </a:pPr>
            <a:r>
              <a:rPr lang="en-US" sz="2800" b="0" i="1" u="none" strike="noStrike" cap="none" baseline="0">
                <a:solidFill>
                  <a:schemeClr val="dk1"/>
                </a:solidFill>
                <a:latin typeface="Arial"/>
                <a:ea typeface="Arial"/>
                <a:cs typeface="Arial"/>
                <a:sym typeface="Arial"/>
              </a:rPr>
              <a:t>this board is the "mother" of all 	components</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p:nvPr/>
        </p:nvSpPr>
        <p:spPr>
          <a:xfrm>
            <a:off x="-1371600" y="6477000"/>
            <a:ext cx="2133599" cy="476249"/>
          </a:xfrm>
          <a:prstGeom prst="rect">
            <a:avLst/>
          </a:prstGeom>
          <a:noFill/>
          <a:ln>
            <a:noFill/>
          </a:ln>
        </p:spPr>
        <p:txBody>
          <a:bodyPr lIns="91425" tIns="45700" rIns="91425" bIns="45700" anchor="t" anchorCtr="0">
            <a:spAutoFit/>
          </a:bodyPr>
          <a:lstStyle/>
          <a:p>
            <a:pPr marL="0" marR="0" lvl="0" indent="0" algn="r" rtl="0">
              <a:lnSpc>
                <a:spcPct val="100000"/>
              </a:lnSpc>
              <a:spcBef>
                <a:spcPts val="0"/>
              </a:spcBef>
              <a:spcAft>
                <a:spcPts val="0"/>
              </a:spcAft>
              <a:buClr>
                <a:schemeClr val="lt1"/>
              </a:buClr>
              <a:buSzPct val="25000"/>
              <a:buFont typeface="Arial"/>
              <a:buNone/>
            </a:pPr>
            <a:r>
              <a:rPr lang="en-US" sz="1400" b="1" i="0" u="none" strike="noStrike" cap="none" baseline="0">
                <a:solidFill>
                  <a:schemeClr val="lt1"/>
                </a:solidFill>
                <a:latin typeface="Arial"/>
                <a:ea typeface="Arial"/>
                <a:cs typeface="Arial"/>
                <a:sym typeface="Arial"/>
              </a:rPr>
              <a:t>1B-*</a:t>
            </a:r>
          </a:p>
        </p:txBody>
      </p:sp>
      <p:sp>
        <p:nvSpPr>
          <p:cNvPr id="103" name="Shape 103"/>
          <p:cNvSpPr txBox="1">
            <a:spLocks noGrp="1"/>
          </p:cNvSpPr>
          <p:nvPr>
            <p:ph type="title"/>
          </p:nvPr>
        </p:nvSpPr>
        <p:spPr>
          <a:xfrm>
            <a:off x="304800" y="160337"/>
            <a:ext cx="8534399" cy="990599"/>
          </a:xfrm>
          <a:prstGeom prst="rect">
            <a:avLst/>
          </a:prstGeom>
          <a:noFill/>
          <a:ln>
            <a:noFill/>
          </a:ln>
        </p:spPr>
        <p:txBody>
          <a:bodyPr lIns="91425" tIns="45700" rIns="91425" bIns="45700" anchor="ctr" anchorCtr="0">
            <a:spAutoFit/>
          </a:bodyPr>
          <a:lstStyle/>
          <a:p>
            <a:pPr marL="0" marR="0" lvl="0" indent="0" algn="ctr" rtl="0">
              <a:lnSpc>
                <a:spcPct val="100000"/>
              </a:lnSpc>
              <a:spcBef>
                <a:spcPts val="0"/>
              </a:spcBef>
              <a:spcAft>
                <a:spcPts val="0"/>
              </a:spcAft>
              <a:buClr>
                <a:schemeClr val="lt1"/>
              </a:buClr>
              <a:buSzPct val="25000"/>
              <a:buFont typeface="Arial"/>
              <a:buNone/>
            </a:pPr>
            <a:r>
              <a:rPr lang="en-US" sz="4400" b="0" i="0" u="none" strike="noStrike" cap="none" baseline="0" dirty="0">
                <a:solidFill>
                  <a:schemeClr val="lt1"/>
                </a:solidFill>
                <a:latin typeface="Arial"/>
                <a:ea typeface="Arial"/>
                <a:cs typeface="Arial"/>
                <a:sym typeface="Arial"/>
              </a:rPr>
              <a:t>Essential Computer Hardware</a:t>
            </a:r>
          </a:p>
        </p:txBody>
      </p:sp>
      <p:sp>
        <p:nvSpPr>
          <p:cNvPr id="104" name="Shape 104"/>
          <p:cNvSpPr txBox="1">
            <a:spLocks noGrp="1"/>
          </p:cNvSpPr>
          <p:nvPr>
            <p:ph type="body" idx="1"/>
          </p:nvPr>
        </p:nvSpPr>
        <p:spPr>
          <a:xfrm>
            <a:off x="990600" y="1905000"/>
            <a:ext cx="7848599" cy="5410200"/>
          </a:xfrm>
          <a:prstGeom prst="rect">
            <a:avLst/>
          </a:prstGeom>
          <a:noFill/>
          <a:ln>
            <a:noFill/>
          </a:ln>
        </p:spPr>
        <p:txBody>
          <a:bodyPr lIns="91425" tIns="45700" rIns="91425" bIns="45700" anchor="t" anchorCtr="0">
            <a:sp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dirty="0">
                <a:solidFill>
                  <a:schemeClr val="dk1"/>
                </a:solidFill>
                <a:latin typeface="Arial"/>
                <a:ea typeface="Arial"/>
                <a:cs typeface="Arial"/>
                <a:sym typeface="Arial"/>
              </a:rPr>
              <a:t>Processing devices</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dk1"/>
                </a:solidFill>
                <a:latin typeface="Arial"/>
                <a:ea typeface="Arial"/>
                <a:cs typeface="Arial"/>
                <a:sym typeface="Arial"/>
              </a:rPr>
              <a:t>Brains of the computer</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dk1"/>
                </a:solidFill>
                <a:latin typeface="Arial"/>
                <a:ea typeface="Arial"/>
                <a:cs typeface="Arial"/>
                <a:sym typeface="Arial"/>
              </a:rPr>
              <a:t>Carries out instructions from the program</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dk1"/>
                </a:solidFill>
                <a:latin typeface="Arial"/>
                <a:ea typeface="Arial"/>
                <a:cs typeface="Arial"/>
                <a:sym typeface="Arial"/>
              </a:rPr>
              <a:t>Manipulate the data</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dk1"/>
                </a:solidFill>
                <a:latin typeface="Arial"/>
                <a:ea typeface="Arial"/>
                <a:cs typeface="Arial"/>
                <a:sym typeface="Arial"/>
              </a:rPr>
              <a:t>Most computers have multiple processors</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dk1"/>
                </a:solidFill>
                <a:latin typeface="Arial"/>
                <a:ea typeface="Arial"/>
                <a:cs typeface="Arial"/>
                <a:sym typeface="Arial"/>
              </a:rPr>
              <a:t>Central Processing Unit (CPU)</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dk1"/>
                </a:solidFill>
                <a:latin typeface="Arial"/>
                <a:ea typeface="Arial"/>
                <a:cs typeface="Arial"/>
                <a:sym typeface="Arial"/>
              </a:rPr>
              <a:t>Secondary processors </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dk1"/>
                </a:solidFill>
                <a:latin typeface="Arial"/>
                <a:ea typeface="Arial"/>
                <a:cs typeface="Arial"/>
                <a:sym typeface="Arial"/>
              </a:rPr>
              <a:t>Processors made of silicon and copper</a:t>
            </a:r>
          </a:p>
        </p:txBody>
      </p:sp>
      <p:sp>
        <p:nvSpPr>
          <p:cNvPr id="2" name="AutoShape 2" descr="data:image/jpeg;base64,/9j/4AAQSkZJRgABAQAAAQABAAD/2wCEAAkGBxQSEhUUEBQUFhUUGBUVGBUYFBQUFRQUFBUXFhQUFRcYHSogGBolHRQUITEhJSkrLi4uFx8zODMsNygtLiwBCgoKDg0OGxAQGy8mICQ0LCw1LCwsLCwvMiwsLCwsLCwsLCwsLCwsLCwsLCwsLCwsLCwsLCwsLCwsLCwsLCwsLP/AABEIAPgAywMBEQACEQEDEQH/xAAcAAABBQEBAQAAAAAAAAAAAAAGAAMEBQcCAQj/xABOEAABAwIBBgkFDAgFBAMAAAABAAIDBBESBQYhMUFRBxMiMmFxgZGyMzRyobEWI0JSVHOUwcLR0uEUJDVDYpKi8FOCg7PxJWOTwxUXRP/EABsBAAEFAQEAAAAAAAAAAAAAAAABAgMEBQYH/8QAQxEAAQMCAgUKBQMCBQIHAQAAAQACAwQRBTESEyFRgTIzQWFxkaGxwdEUIjRC8AYj4VLxFSRicoKSsiVDU2OiwtIW/9oADAMBAAIRAxEAPwDcUISQhJCEkISQhJCEkISQhJCEkISQhJCEkIXL5A3S4gdZASgE5JCQM1Cly1Tt0OqIQdxlYD7VKKeU5NPcVE6ohbm8d4TJzkpPlMP/AJG/enfCT/0HuTPjIP6x3rpucNKdVTB/5WD2lBpZx9h7il+Lg/rHeFMgrY38yRjvRc13sKidG9uYIUrZGOyIKfTE9JCEkISQhJCEkISQhJCEkISQhJCEkISQhJCEkISQhJCFBylliCnF55WM6C4Yj1N1nsCkjhfJyRdRyTRx8o2QnlLhOp2aIWSSnefe2ntN3f0q9Hhsh5RA8VQkxSMcgE+CGq7hMqn34tscY2WaXuHa7R6lbZh0LeVcqk/E5nckAKhq87KuTn1EvUHFg7m2CstghZk0efmqr6id+bj5eSqpa0uN3Ek7yb+1TB9slAWE5rgVW5GsRql1xrtx7ik1iNALw1BGu4RrEasFetq07WpDErKizhnitxc0jbbA91v5dRTHMifymg8FI2SZnJcRxRLkzhIqWeVwSjpGB3YW6PUqsmHQP5Nx4+atx4nOzlWd4eSMsjZ+U09g8mFx2P5t+h40d9lnzYbKza35h1Z9y0oMThk2O+U9fv8A2RS1wIuNIO3es/JaN7r1CEkISQhJCEkISQhJCEkISQhJCF4TvQhCWXuEKlp7tjPHyDYwjAD/ABSau66uRUUj9p2Dr9lSmr449g2nq91nuWuEGrnuGv4lnxY7g26X86/VbqWlFRxM6Lnr9lly100mwGw6vdC7pS521zj1lxPtKtX6AqZ3lTafI07/AIOEb3G3q1+pLYqu+qhZ037FaU+a3+JIepot6z9ySyqPxH+lverOnzcp262l3pOPsFgkIVZ9dMem3YFYwZNhbzYox/kbfvsmlVnTyuzce9TogBqsO4JhCrl18yng5Msm6QXuhCA4Jmaijfz42O62NPtCLlSNle3kuI4quqc2aZ/7vCd7CW+oaPUnBxVhlfO37r9u1U9ZmYRpglv/AAvH2m/cnCRXI8UB5xvd7fyqCspZYDaVhbuOtp6nDQpmyK/G+OYXYbq6zbzumpSAx2KPbG65b04finpHaCmzU0U4+bPf+Zq1BVS05+XaNx/Ni13N/L8VYzFEdI5zDzmHp3jpWBUUz4HWdlvXRU1VHO27e5WqrqykhCSEJIQkhCSEJIQkhCG86M86eiu1x4yXZE0i43YzqYOvTuBViGlfLtyG9Vp6pkWe07lkuceeNTWXEj8Mf+EzQ238W1/bo6AteGmjiyG3esaaqkl2E2G5UtNTPkNmNJ6dQHWVZa0uyVJ8jIx8xVzSZAGuV1+gaB36z6lKIt6oyVxyYFd0tOxgsxob1DSe3anWAyVF8jnn5jdXdDkSeTmxkDe7kj16+xVZauFmbu7arUOGVU3JYbbzs8/RXdLmg795IB0NBPrNvYqL8TH2t71qxfpt5519uwX8T7KyZm7Txjlknpc/D7LKsa2d/J8B/dXhgdDELyEntdbysu2/oTNXE+px+tNPxTt/kl/8Hi/9PwPunBlSlGot7GH6gm/D1BzB707/ABTC2ZEcGn0C6GWKf439DvuSfDTbvEI/xvDctL/4u9l1+nU7tbo+0Ae0JNVOOgp3+IYXJm5nEW8wvRRU8nNbGfRIHhRrZmZk8f5SigwypHyNYf8Aaf8A8lRp83mHmOc3+oevT61I2teMxdU5/wBM07uacWnvHjt8VWVWRpWaQMQ3t192vuurTKqN3V2rBqsBq4NoGkP9Ofdn3XVXLEHAteAQdBBFweggqyscOLTcbCEHZfzXLLyU1y0aTHrI6Wbx0f8AClZJvWxS14f8kue/3VXkPK8kEjZInWcO4ja1w2gqdzWyt0H5LSa98L9Nma3PN/LDKuFsrNGxzb3LHjW0+0dBC5uogdC/QP4F1FNUNnjDx/YqyUCsJIQkhCSEJIQuXvABJIAAuSdAAGskoQstz04SCcUNAbDU6fad4i3D+Lu2FadPRfdJ3e6yqmu+2Pv9lmwxPdtc5xvvJJ1kn61pgX2BZTnAbXFW9Fkga5NJ+KNXadqtMp7bXLPlqzkzvV9R05cQyNpJ2NaPYApHuawXJsFTax8rrNBJKLMm5muIxVLxG3WWggut0u1N9ayZsUaDoxC5/OK2qfAnEaU7tEbhn35DxVkzKFDS+SAe4bWjGf53aO4qsYauo5ZsOvZ4K2KrDaLmhpHq2nvOzuKiVOeMjvJsa3pJLj9Q9qmZhbByjfwVGf8AUUx5toHbt9lWzZYnfzpX9QOEf02VltLCzJo8/NZU2JVcvKkPDZ5WUa99J09elSWtks93zG52p5qYU0p1qaU0p5pTCmFdJEJIR03UynynKzU8kbncoevSoXwRuzHctGnxasg5LyRudtHjt7iFc0OXWu0SDAd/wT27FSlo3N2t2+a6eh/UUMp0ZxoHf9vf0cdnWpOUMmMlF9Ttjh9e8KKKd0fZuV7EMJgrBc7Hf1D13j8BCF6uldE7C8dR2EbwtSORsgu1cHWUctJJq5Rx6CN4/NiAM78k8U8TRizHmzgNTX679R9vWrMbuhaVBUaxurdmMuz+FZcHGWzBUtY48iazCNzv3bu826nFNrodbCSM27fdbOHzmGbROTtnHoWyLnV0ySEJIQkhC4mlaxpc8hrWgkuJsABpJJOoJQCTYJCQBcrFc+8+HVhMUBLacHqdMR8J25u5vadNgNimpRH8zs/JYlVVmQ6LcvNCVLTGQ2bq2nYFoRxl5sFnSSNjFyr2kpmxjk69p2lX2RtYNizJZXPNyp9OAXNDjZpIBO4X0nuQ+9jbNRtALgHZIudnLDTtwUEQ6ZHg3d021ntI6ljiglmOlUO4D8t+ZradikNM3QpGcT+XPHuVHW5SlmN5Xud0Xs0dTRoCvxwRxCzBZY1RVTTm8jifLuyTTSnFVU60ppTSnmlMKYnWlMKaU6wphTU60ppTSnmFMKaU4E1IkhCV0JLpIQrbIuVCwhjzyDoB+KfuVOppw8aTc/NdFguLup3CGU/Icv8ASfbyV5lKiErC069bTuP3KjDKY3XXV4lQMrITGc8wdx9jkUCZWouNikicLEgjqcNR7CAtprukLzmNzoJQXCxado8CFmdG8g7iO8EK9GV0cg6QvobI9Xx0EUnx2NcesgXHfdcvNHq5HN3FdbBJrI2v3gKYolKkhCSELHOEzO41DzTQH3mM8tw/evadXSxp7yL7AtejptEabs1jV1TpHVtyQNBDicGjaf8AlaDG6TgFmPfotLkSUtLZpEbTZoxGwvYbXOPaO9aQ0YwBkss6chLs/ZFmYWR4anjuPZiwcXh5T22xY780i+oLMxWplg0NWbXv0Dq3rVwikhqNPWC9rdJ69ykZ75Fgp2xGBmEuLgeU91wALc4lR4ZVSzOcJDe1ugeidi9HDAxpjba53n1KFWrVKwCnmlNKaU60phTSnWlMKaVZ5KyXJUYuLw8m17m2u9raOgqtPUMhtpdKtUlBLVl2rtstn1/2T+UckyQBpkw8q4FjfV2JkNSya4b0IrcOmpADJbbuKitKlKzinWlMKaU60ppTSnWlMKap2R2gzMBAIudB0jmlQVBtEbfm1aWDsa+uja4XG3P/AGlEGVqdgheQ1oIadIaAs+B7jI0ErsMWpYWUUjmsANugBUOS8OI4rE7Li+ixvYX0m+H+7q9PpW2LksKEWmS8Anr27LHIXFze3XbLZdMVwGM4bdNtIvc6uy3bdSRX0dqq1wYJiGW67ZX25cLX67omyHU44hfW3kns1eqyzKlmhIbdO1dzgdUaijbpZt+U8MvCypc4YcMtx8MA9o0H2BXaR147bly/6igEdZpDJwB45H0WO17MNRKN0j/W4n61qRFWozpQtPUFtPB7LioIb7Mbe6R1vVZYmIi1Q7h5LpsNN6ZvHzRGqKvpIQhLhJy+aWlwxm0s92NO1rbe+PHUCBfYXBW6OHWSbcgqdbPqo9mZWIlllu2XPXupuQKOSaojjibic42tsAtpcTsAGnsSCVsJ03ZBO1LpxoNzK03OHiqGm/RYgHSzAGR+2wPOPrAGzSeuCk1lXPr37GtyH54n8Fis1VFT/Ds2udmfzwH4aPNo1nvn6Df4OO3F/wAWDn/5tSv1vwvy/Edds+q+XBZ1D8X83w/VfLrtnxT2cJrcLP029rnDfi9dtPM+tMpPhbnUcc/VLX/GaI+Iy6MvRRcm5ImnBMLC4NNjpaLHXtIUs1TFEQHm1+1VIaOacExtvbsU9ubFX/gn+aP8SgNfTf1eB9lL/hNX/R4j3Xfubqhrhd/Mw+wpvx1Ofu8/ZNOE1g+zxHuoL43NJa8FpGsEEEdhU4cHC7TcLPexzHaLhY7ii3MHXN1R/bWRiuTOPoui/TfKl/4+qss66GSVsYibisXE6QLXA3lVqCZkZdpmyt47STVDGCJt7E7vVCVTTPjdhkGF1r2uDoOrUtdkjZBpNNwuPnp5IH6EgsfzcnaOmfIbRtLj0ah1nUEySRjBdxskgpZp3aMTSfzfkFZDIM9r4B1Ym39qrfGQ7/Aq8cCrrX0OFx7+qhyRuYcLwWncQpg4OF2lZc0MkTtCQEHcVPyGff4+s+Bygqead+dKvYL9fFx/7SiXLHkZPRKzKfnWrtcY+hl7EHELZXmqSRKiHNY8l/pD2f8ACz67lBdl+lidVIOseSazp1x9Tvsp1Dk7h6qv+qQNOI9Tv/qsYyx51N6blsRKKDmGdi2Dg28xZ6UniKxsS589g8l02F/Tjj5ooVBaCSELFeErKHHV72/BgDYx12xPPXd1v8oW9h8WjFfeuexKXSl0dyFHtV0hZ4K1XMTJbKCifWzjlvYX9LYhpYwdLjY9rRsWJVyGaURNy9Vv0cQhiMjs/RZxLlx8sz5JzcyOLj/DfUB/CBYW6Ft0zxC0M6Fg1bDM4ydK0rgsPnH+j/7FSxvKPj6K9gP/AJnD1UnhN8nD6TvCo8F5b+wKTHubZ2rrg08lL6bfCkxnlt7EYDzT+30V5lzL8dKWCRrzjxWwhp5tr3uRvVGmo31F9EjZvV+txCOk0dME3vlbo4hNZIznhqH8WwPa6xIxAC9tdrE6U6ooJYG6brEdSjpMVhqX6toIPX/BKj57ULXQcbblRkadpa4gEHvBUmGylsuh0HzVbHaZr6fW9LfI7Leqg8H+ubqj+2rGLZM4+ipfpzOT/j6ohyvlZlOGl4ccRIGEA6t9yFnU9M6YkNts3rarsQjowC8E33W9SEK1MgrapvFhwDgAb2uA25cdBOxarAaWA6S5WdwxOuaIwQCANu4Znp4daL7R08WxrGj++slY/wA8z95K679ihg/pa384k+KrYc54nOsWvaD8I2sOux0Ky6gkAvcFZUf6jpnP0S0gbzbx2qwypQiZhG0aWncfuKrwTGJ1+jpWhiNAyshLTn0HcfY9KGMhecMB13d4XLUquZP50risGBFfGDvP/aUT5Z8hJ6JWXT861dnjH0MvYg+62V5skhCKs3oMMVzreS7s1D1C/asqrfpSW3Lvv09TmKjDjm46XDIeAvxVZnLLeRrfit9bj+QVmibZhO9Yf6mm0qlrB9o8SfYBY7ljzqb03LViyT4OYZ2LYODbzFnpSeIrGxLnz2DyXTYX9OOPmihUFoJIQvnarn42WWT/ABJHv/ncXfWuqgbosAXIVD9KQlS83smfpFVDCdT3DF6Dbuf/AEtKSofq43P3J1LHrZWs3rQOF2twU0cLdHGvuR/BEL2/mcw9ix8OZpPLj0eq2sTk0Yw0dPosic1a5CxQVpvAq8/rQJ0DibdF+Nv7FmYkTZg7fRa2FgXeez1VzwneTh9N3hU2C8t/YFBj3Ns7V1wZeSl9NvhSY1zjexGA80/t9Ezwk86Dqk9rE/Bsn8PVV/1DnHx9FVZkn9cj6n+Aq1iX07uHmqGDfWN4+SNs7fNJepvjasSg+ob+dBXR4v8ARv4eYVJwenTN1R/bV7FsmcfRZP6czk/4+qk5+Hkxek72BRYXyncE/wDUnIj7T5KLmOy8rzuZbvcL+xS4mf2wOtVP04wGd7tw8z/CJ8q5OE7Q1znNAOLRbTYEbetZcE5hdpALo6+hbWRiNxIF77FVjNSP/Ef/AE/crX+Iv3DxWR//ADUH9bvD2V7TxYWtbcnCALnWbC1yqLnaTid66CGPVxtZe9gBfsQtTC1fYfHf62uP1rUftpL9Q81xkDA3GrD+p3i0lEGWvISeiVQpudaulxf6GXsQWHLasvN1PyVRGZ9vgjS49G7rKrzyiNt+noWjhmHOrZtH7Rmerd2n+UXSPDGknQ1o7gFkAFzrDMr0SSSOCIudsa0eAQVUzl73POtxv1bh3WW2xmg0NHQvL6md1RM6V2bjf2HAbFmGV/OpvTcrcWS34OYb2LYODfzFnpSeIrGxPnz2DyXS4X9MOPmihUFopmsfhjedzXHuBSt2kJHGwK+dKTUF1rMlxkmaOOC+C9YSfgRPI6y5rfYSqWKG0PaR6q/hAvOeoeyd4XnEzwt2CMntc8g+EKDC2/tuPWrGLO+do6lnz2rRIWWCtH4Fxpqv9D/2rJxIcnj6Lawo8rh6qx4WKkMZT31F7xfdyRpTsIkDHuum41GXxttvUjgwN4pfTb4U/GuWzsUeBc2/t9Ezwl86Dqk9rFJg2T+Hqq/6gzj4+iqsyD+uR9T/AAOVrE/pncPNZ+D/AFjePkjjO7zSXqb42rDw/wCobx8iujxf6N/DzCo+Ds6ZuqP7avYvkzj6LK/Tucn/AB9VNz6hc5kZa0kNcb2BNrjRe3UocLe0PcCVN+oYnviYWi9icuxVeZk+CoLXXGNpABFtIs4eoOVrEWaUOkOgrNwKTVVRY7ZpDxG33RPnFBI6L3hzg5pDrNJBcNII0a9d+xZdI+Nsn7gFjvXQYtFPJT/sEhwN9hsSN2zvQX/8jNexllvqtjfe+611taiK19EdwXEmsqgdHWPvu0ne6nTNq2RiR7pg0/8Acfcbi4X0A/3sUDTTOfoNAv2BWpmYlFCJnueGn/U647RfZf8AOhe5AkLqmMuJJJdck3J5DtZRVNAgcB+bU3CXOdXxucbkk7T/ALSivLnm8nolZNNzrV2GL/RS9iFsj5NM7jps1tsR26dgHYtSonEQy2lcXhmGOrXkXs0Wuenbu/O9GNNTtjbhYLAf2SSsd73PdcrvaenipoxHGLAflyhrLuVuMOCM8gHSfjEfUFp0tNoDSdn5LjsbxX4k6mI/IMzvPsPE7dyqMat2XPWWcZX86m9NyniXSQcw3sWw8G/mLPSk8RWPifPnsHkulwv6YcfNFCz1oqLlU+8S/Nv8JTmcoJr+SV880WoLrY1xsuaPeDF9qtw+NE4dzmH6iqeLN/YB6/dXcGd++R1eoUzhcozeCUauXGT06HN+13KrhLuU3sKuYwzkv7Qs3c1axCxgVe5kZwihnLngmKQYX21ixu14G22nRuJVGsp9cywzCv0VVqX7cirzhSyzBUw05p5WPs95IB5TQWi2Jp0jtCqUUL43O0hZXa+ZkjG6Buu+CrLkFPDM2omZHd7S0PcBcYdNr7LpK+OR5bYXslw+SNjXXIF1Nz+ylFMYTDIx4AffCQbXwW1dRV7CYZIw/TFr29Vm43NHIWaBBtfLgq7M+pZHVMdI4NaA+5JsBdhAVnEI3PgLWi52eao4XIyOqa55sNvkjDOfLEElLI2OVjnENsA4EnltKxqKmmZO1zmkD+Fu4nWQSUr2teCe3rCEc38rGmlx2u0jC5u0t3jpC2KumE8ej09C5ygrDSS6drg7COr3R/BnJTOF+NaOh12kdhXPuoZ2m2j3LrWYrSPF9MDt2ISzmrmuqRJC8GzWWc06nAkrXooS2DQeN65jFqhr6sSROvYDaN4RDknOqN4AmOB+0/APSDs6is6fDpGG7No8VtUeOQyNAmOi7wPHo4q2/wDkoNfGxdeNn3qpqJctE9xWl8bS8rWN/wCoKryrnLE1pbHaRxBGrkad529QVqChkJu7YPFZdfjdOxhZF85P/Tx39g8EJ01QWPa9utpuN3V1LWewOaWnpXHxSuikEjMwb/nUiesy/FLA9ty15bbCQdfQRoKy46OSOUHMb11FVjNPU0b2ZOIyO/qOSiZuZSjhbIZDrw2AFybYr2U1ZA+UtDetUMEroaRkjpTnaw6Tmmsq5cfNyRyWbtrvSP1e1PgpGx7TtKr4jjMtX8jflZu6T2n081WYlassZLEksiyz3KvnMvplSxroYeYb2LYuDfzFnpSeIrGxP6g9g8l0uF/TDj5ooWetFRMreQl+bk8JTmcoJr+SV890OoLrYlxkyJs160QVUMjjZodZx2BrwWknqvfsS1kJlgc0Z+21FDMIqhrjl77Fqec+SBV074tGLnMO57eb2HSD0Erl6WfUyh/R09i6yrp9fEWdPR2rD6mncxxa8Frmkgg6wRrBXUghwuMlyJBaS12YUZzU0hOBTLmqMhSAplzUwhSAqXk+uwcl3N8P5KWKXR2HJQTwae0Zq9Y5XVmkJ1pTSmlONKaQmpxpTbJE4Cm2TV2Cm2SJwFNITbLsOTbJF2HJLJLKVQ0ckptG0u3nYOs6goZZWRi7ip6ekmqHaMTb+Q7SuZmFjnNOtpLTbVcGxsnNOk0OHSoZYzG9zDmCR3bFyHJbJll7iSWSWXuJFkWQFlPzmX0ynRrfh5lvYtj4OPMWek/xFY2J/UHsHkulwr6Ydp80TrPWiomVvIS/NyeEpzOUE1/JK+e6DYutiXGTK1wq2qV1qmY+XhURCN599iFjvewaA/p2A9PWuXxKkMMmm3knwO72XXYXWiePQcfmHiN/uuM780G1fvkdmTAa/gyW1B/TuP5WbR15h+V21vl2eydW4e2f5m7Hefaspynk2SB5ZMxzHdOo9LTqcOkLeZIyRukw3C52SJ8TtF4sq9zUpCQFMvaoyFICmnNTCFICpeT67ByXc3w/kpYpdHYclBPBp/M3NXrHK4s0hONKQhNITjXJpCanAU1IuwU2ybZOMNzYaTu2pp2bUAXNgrmhzdqJPgYBvfyfVr9Spy1sLOm/Z+WWjBg9VN9thvds8M/BEeT80o26ZXGQ7ua3uGk96zJcSe7YwW81u036fgZtlOkd2Q9/HgiCKJrQA0BoGoAADuCz3OLjclbjGNY3RYLDcFmuU3e/S/OSeIrpoR+03sHkvOaz6iT/AHO8ymMSksq1ksSSyLL3EiySyB8o+cS+mUMzW9FzLexbJwc+Ys9J/iKxcT+oPYPJdJhX0w7T5onWetFQ8s+bzfNyeApW5hI7Ir57yYbhp3gLrYTcXXF1AsSFc2V0KhdPUdS+J7ZI3Frmm4I/vSOhNkjbI0tcLgqSKV0Tg9hsQtNzaztjqQGSWjm1YSeS872E+zX1rmKzDnwHSbtb5dvuutocTjqBou2O3b+z2V7WUccrcErGvadjgCOvTtWex7mG7TYrQfG14s4XCEcp8G9O+5hc+I7vKM7nafWtCPE5RywD4fncs6XConcgkeP53obrODKpHk5InjpLmO7rEetWm4nEcwQqjsKlHJIKp6jMOub+4v0tfGftXUorYD93gVEaCoH2+IUGTM+tH/5pewA+wo+JhP3BHwk4+0qXkzN+uacLqabD6NsPfsU0VdE3YXCyrz4bM/a1u1Xkea1Wf3J7XMHtcpjiFMPv8/ZVRhVWfs8R7qbDmXVHWI29b/wgqB2K04yueHupW4HVHOw4+11ZU2Yjv3kzR0NaT6yR7FVfi7ftb3lWmfp533v7grelzNp287G/0nWHc2yqPxOd2Vh2fyr0WB0rOVd3afayuqWhjiFo2Nb1NA7ztVJ8r5OUSVpxU8UQtG0DsCkKNTKDX5Xhh8pI0H4o0u/lGlTxU0svJHHoVSoroKfnHC+7M9yF8pZ4udogbgHxnWLuwah61qQ4Y0bZDfqGS56qx97tkAt1nPuyHiht0pJJJuSSSdpJ0krSDQBYLnXEuJccykHIsm2XuJFkll7iRZFkF1/nEnplMbmtyLmW9i1/gvkxUIP/AHJR3PI+pYWIOvO4rqMObo07Qi1UldUPLPm83zcngKVuYSOyK+d8huu0dC6umPyrj6wWcUQWV4LKXJCVKvCEqVEGSM8aiCwJ41g+C+9wOh+vvus6owyGXaBY9XstSmxaeLYTpDr9/wC6LMn5/Uz7CXHEekFzexzfrAWPLhUzOTt8PNbcOLwP5Xyn83K/o8qwy+Sljf0Ne0nu1qi+GRnKaRwWgyeOTkuB4qYolKkhCSEJIQkhCi1GUYo/KSxt63tHtKlZDI/ktJ4KGSoij5bgO0qrqc76Vmp5edzGk+s2HrVpmG1Dui3aVSlxelZ91+wfgVPV5+bIYu17vst+9XI8H/rd3e/8LNm/UHREziT6D3VHW5x1EvOkIHxWcgerSe0q9HQwR5N79qyZ8Tqps3WG4bP58VWhytWWdZdBySySy9DklkLrEkskXuJFkWSxIsiyDcpyYZZXbnOKgJ0blbcDdKNg7FrnBB+zY/Tl8ZXP1XOFdVSc0EaKsrKh5Z83m+bk8BStzCR2RXzjkJ9nAb/aunpjYrkqwXaSiohaIWLdNkJycuClShJCVNvamkJwKYkYoyFK0rqOvmZzJZW+jI9vsKgdCw5tHcrLJ5G5OPenhnFVjVUz9srz7SoDSwn7R3KdtXMPvPevH501vymb+ayZ8LD/AEhSfGT/ANRUObOGrOuqqP8AzSD2FJ8PGPtHcl+JlP3HvXNNlqS+GaSR7Ttc9ziO86lPAWxm1hbsVaoa+UXub9qtWuV9ZZC7BSWTbLsOSWSWXQcm2SWXYckskXQcksksvcSLIsvcSSySy9xIsiy9xJLIsgXOGX317d7iewf36lQndbYuhom3jB6ltHBB+zY/Tl8ZWJVc4uipeaCNVXVlQ8s+bzfNyeApW5hI7Ir5qoDaxGsWXSRLl5ttwjKkPGBuEXLrAAa8R0W71oB40dIrCMbg/QGf5ZaTkHNCKJodO0SSHSb6WN6A3Ues+pc7VYnJIbRmzfFdfRYRFE0GQaTvDuV450LOSTG3oOFvqVECV+0XPetImJmw2HcoVfm/TVDeVGy51PZZruu7dfbdTRVs8J2OPYVBNQ0842tHaFkEjLEjcSO4rsAbi64lw0SQmXtSEJQUw9qjIUgKZc1RkKUFMuamEJ4Kac1MIUgKZe1MITwVKoK3ByXc3w/kpYZdHYclDPBp/MM1dNerqziF2HJLJF0HJLJLLoOSWSWXQcksiy6Dklkll7iRZIvcSSyEi9FkWWeZTnxzyO2Yjbq2LGldeQrqadmhC0dS3fgg/Zsfpy+MrLqucWzS80EaqurCh5Z83m+bk8BStzCR2RXzXk4aAulhXLT5rQODCLFWWOkMa6QdDhZv2gexR4g8sgIHTYJ2HQtkqQ8/aD+eK0nOrKBgpnvZocbNadxcbX7Bc9iyKGESzBrss1tYlUGCnc9ueQ4rJZCSSSSSdJJ0knpK64AAWC4cuJNyuqaqkjN4nvYd7XFvsSPjY8WcAe1SxzSRm7HEdhTcMTnuDWAuc42AGkklOc5rG6R2AJGNdI4NbtJRvkzg+BaDUyEE/AZbR0FxBv2BYU+Mm9om8T7LoYMDFryu27h7qXUcHdORyJJWneS1w7RhHtUDcYmv8wHirLsFgt8pIQJnLm5LRuAfZzHc2Qaj0EfBd0e1atNVMqG/LnuWPVUclM75to3qJkDIjquYRMcG6C4uIJsBrsBrOlFTMIWaZF0UkBnfoA2RxTcF0NvfZ5HH+FrGD14lkOxR55LR+dy2mYSwcpx8vdM5f4O6WKmmlY6bFHG94u5hBLWk2Iw6tCIq+R8gaQNpSzYdEyMuF9gQBm7m5NWyYIQAG2L3nmsB1X3k6bAa7dZV+eZsQu5ZtPA6Z1mrTcl8G8MbLSTSvPRhY0dQsSB2lUBi0zdjQLde1aBwaB21xN+rYllHg/bYmnlcHfFfYg9GJoBHcVYhxl17SN2dSrzYEwj9p23rQlHNJT8fE/Gxxbhw31Pxxm+jewO07j0rWLWT6EjbEXvfqsfWyxGukp9ON1wbZddx6X2qwylliF7JQxpDpQ0E4QPJyM4u27kYr9ICrw00rXNLjsHqDfxtZWaiqhex4aNrurcRbwvdUIctCyyrL0OSWSWXuJFkWXuJJZJZQMrVVm4Rrdr9H8/vUUrrCys00d3aR6EFT+Ud1lYz+WV0LObC37gf/Zkfpy+MrNqucWtS82EaqurCh5Z83m+bk8BStzCR2RXzbkwal00C5Wo6VpfBU39bk+ZP+4xV8WH7Q7fQqxgx/dd2eoRbwg+aj5xvscqeE8/wPorOO/S8R6rNnBdKFyAKbITk4Ix4NaEOkklI5gDW9BffEeuwt/mKxsZmIY2MdO3uXQ4FCC90h6Ng4q7z3y++mYxsNhJJflEA4WttcgHaSR3FUcNo2zuLn5DxWjilc6naGszPTuQxkHPCdszRO/HG5wa64bdtzbECANXsWpVYZCYyYxYhZNHiswlAkNwUdZzZPE9NKwjThLm9D2i7T3i3USsCklMUzXfll0VXCJYXNP4VnfBqP13/AE3+1q3MVH7HELAwc/v8CjPhAylLT0ofA/A4yNbezToIdccoHcFkUETJZdF4uLLaxCZ8UOkw2N1llXnNVyNcx87y14LXDRYg6xoC2hSQtNw1YRrZnAguzWqcH2TRDQxWHKlHGuO8v0t7m4R2LDrZC+Y9WxdBQxhkDevb3oHz1z5qf0mSKmk4uOJxZcBpc9zTZxJINhcEABXaajZoBzxclUKqufrC1hsAr3g0zulqnPgqTie1uNr7AFzQQ1zXAaLjE2x61XraZsYDm5KzQ1TpbtdmnOE2hFopgNNzG7p0Fze6zu9XcFmN3RHt9D6KhjsIs2Xpy9QgK66Bc2vbpLIXuJFkll7iSWRZcyzBoJOz+7JriGi5StYXGwVDNKXOJO3+7KkTc3Wm1oaLBUNR5R3WVmv5ZWmzmwt+4H/2ZH6cvjKzarnFrUvNhGqrqwoeWfN5vm5PAUrcwkdkV835J2Lp6dcpU9K0zgv0VT+mF3jYocXH7IPX6FTYKf33Dq9QiLhOc5tGHN+DKwnpBDm27yFm4Y603ArTxeMPp7HeFnsUoeLt1ew7iumabrinNLDYpOCeCkBR9waeSl9MeFc/jPON7PVdXgHNP7fRVvCYPfovQPiVnBebd2+irY9zjOxB8Y0jrHtWyclhs5QW4z813UfYuFbmF6C7IrLeDcfrg+bf9ldLi3McQuXwY/5jgUT8KA/Ux86z2OWXhfP8CtfFvp+IWRvaugIXNArec3PNKf5mLwNXJ1HOu7T5rsqfmm9g8lU1NTkrG7jP0PHidixNixYrnFiuNd7qUNqrC2lbioXOpbm+jfgvaTK2S4nYon0jHWtiaI2mx1i4GrQO5I6KpcLOBKVslM03aQO5UXCHnJTSU8bYpo5DxrSQ1wcQ3A8YjbZcgdqvYWx0Uxc8WFreIWfizmzQBrDc3v4FBQK6VcskhCSELwlIhVFbU4zo1DV09KpySaR6lfij0B1qOolMqSo8o7rKzn8srSj5sLfuB/8AZkfpy+MrNqucWrS82EaqurCh5Z83m+bk8BStzCR2RXzhkjYunp1ydV0o1zXyiKapjkdzea/0XCxPZoPYrFbBroS0Z9HaFXoKgQzhxyyPFaxlfJ7KqB8TzyZG6xpsdbXDfYgFcpFI6J4cMwuwljbNGWHIrLnZjV0LzxbGytO1sjGgjYbPIIK3Y8ShzJt1W9lzk+ETO2AX67j1V5SZjTO8o9kY/nd3Cw9aJMXibyQT4KKHAZ3ctwHj7ead4PasMlkhcefpb0uZcEDpsb/5SmYtGXRtkHR6qXApgyV8J6cuH54K6z0yA6qY10VuMjvYE2xNda4vsOgW7VSw6sbTuIfkfBaeK0LqlgLOUPFDWQczpzM0zswRtIcbuaS6xvhAaTr6Vp1WKRCMiM3JWTR4RMZQZRYDb0bUbZyV4gppHk6cJa3pe4Wb9/YVh0cJlma0dvALoK2cQwOeeHaUBcHY/XP9N/2VvYt9PxC53BD/AJngUScJg/Ux84z2OWXhXP8AA+i2MY+n4hZO9q6EhcwCtizCyiJqOMA8qIcU4bsGhp7W2PeuXr4jHOdx2rrsPmEkDerZ3IPzxzFndO+WlaJGSuLy3E1rmudpdziAQTc6N+rQr1LXRiMNkNiFQq8PkMhfGLgqihzBrnG3E4RvdJGAO5xPqUzq2Afd4FQNw+oJy8QoGdGa8tDxfHOY4yhxszEcODDe5IF+cEsNQ2a+j0InpnQW0jmq2grMHJdzfD+SvQzaOw5LPmh09rc1cAq8s9eEpEKrravFobzfb+SqSy6WwZK9DFo7TmoihU6SEKjqfKO6ys6TllaUfNhb9wPfsyP05fGVm1POLVpebCNlXVhQ8s+bzfNyeApW5hI7Ir5wyPsXUUy5Oq6URLSWSiHIGeM1KAxw42Mamk2c0bmu3dBHcsyrw2OY6Q2Fa1HikkA0HbR4okHCRT25UU4O4CMjvxhZhwmUZEePstYYzCeg+HuqjKvCc61qaG38UhuexrdF+09SkjwsA3eeA91FLi1xaMW6z7Ico63EQ+NxDgb67Oa7XdbXyvbY5LlnayJ+lfbndG2Ts+7ACojJI+Ey2nradF+1ZE2EXN4ncD7roKfH9lpm8R7fypU+f0IHIilJ3HA0d4J9iibg8pPzOHj7BWHY/Bb5Wm/XYepQdl3LctU4GSwaOawc1vT0np9i2aWkjp22bnvWDWV8lU67shkPzpXWbWVBSz8Y5pcMLm2Fr6badPUkraczxaANk7D6ttNNpuFxays8686WVUIjZG9pxB13EbAd3WqdFh74JNNxGSv1+Kx1EWg1pG3pQa9i0ysgFSMj5WlpJOMhNjqLTpa8bnD+yq89OyZui9XKaqfA7SYUcUnCZFb36GQH+AteP6i2yx34S+/yuHH8K3I8ZjI+Zp4bfZeVfCfCB71BK4/xFjB3guTW4U/7nD87k92Lx2+Vp8vdAOdOcctc9rpQ1oZcMa0HQHWvcnSToHdqWhBTNhFm9KzairdOQT0Khc1SkKEFSKSvEeh55G/4v5KWOfV7HZKKWn1m1ma6qqsv0Dm+3pKdJLp5ZJscIZnmoyiUySEJIQqKp8o/rKzZOWVpx82Fv/A7+zI/Tl8ZWdU84tSm5sI2VdWFDyz5vN83J4ClbmEjsivnHI+xdRTLk6rpRXk2k42VkeINxkNxEXAvtV6aTVxl9r2WdBFrZQy9rqz9zV6s03HN5uLjMOjm4rWv9apmt/y+u0eHFXhh/wDmdRp9F7/hVp/9dX0CqYf8l/tKkcW/0Hv/AIV8YN/7nh/KDMuZM/R5nwlwdgNsQFgbgHVs1q/DJrYw+1rrNnj1MhjveyrRdpu02KdlkmbHCxVnSZRDtD+Sd+w/cntk3qnLTlu1u0KcWqW6rXXOFLdLdLCi6LrwtSJbpt7EieHKO+NIVI1yjvYmqYFMPamkKQFNOamkJ4Kg1lU1mvSdw+vcq8srWdqsxROf2KkqZ3PN3dg2BZ73l52rSjjawbE/k+tw8l3N2H4v5KWGbR+V2Sing0vmbmrlX1npIQkhCoaryj+srNk5wrTi5sLf+Bz9mR+nL4ys2p5xatNzYRuoFOoeWfN5vm5PAUrcwkdkV845G2LqKZclV9KMcjUQmmjjcSA9waSLXsd11cqJTHE546As+liEszYzkSn85sltp53RMJLWhpu6xOloOwDeoqOd08Qe7Pbkpq+nbTzmNpNtmavMzaZtNBNWyDUCyMb9Njbrdhb2FZ+IPM0radvafzs2rTwxoghfVP7B+dZ2IKqnF7nPebucS4neXG5PeVphoaA0ZBYxkL3FxzO1RnxppTw5R3xJhCka5O01a+PRzm7j9R2IDiEySFkm3Iq2paxkmo2PxToPZvUoeCqMkL488lJwJ11DdeYUXS3XhYkulBTL40KQOUaSNIpWuUGqlazS429p6gmPe1o2qzG1z+SFR1mUXO0M5I3/AAvyVKSocdjdi0oqZrdrtqrHNVQhXAVwWpLJwK4LU2ycCplBW4eS7m7D8X8lYhm0fldkq88Ol8zc1cK8qCSEIeqX3e4jVcrLeQXkhasbSGAFfQXA3+zI/Tl/3Cs+o5a06fmwjdQKdQ8s+bzfNyeApW5hI7Ir5xyLs7F09OuSq+lHWQpRHPE9+hrXtJO4bSrFS0vhc1uZCzaOZsdQx7sgVY50tbNWni3tIfxYD8Qwi7QLk6rBVqEmKm+YHZfZ0q5iTmzVlmOFjbbfZ3qVnnWMDIqWBwMcYBcWkEEgWaCRt1k9YUGHxPLnTSDaVYxapjaxlPEbgZ28PcoRdGtMlYocmXxJpTw5MviTVIHJh8SQqUPTD4k1SB6kU+UZGaOcNx19hShxCifTxv6j1Kzp8qxu53IPTq7/AL08PVN9LI3Lb2KeGg6RpG/YluqpJBsVCq66Nmt1zubpP3BIXAKzFBI/Id6oqzKr3aGDCN+t35KJ0juhaUVKxu121VEjSTc3J3nSq5F1faQNgTTo0wtTw5NujTC1PDk06NNLU8OXBYm2TgVw5qaQnAp6nrXMFtY3HZ1FSMmcwW6FHJC15vkUqnKTnCwAaD2nvRJUOcLDYiOma03O1QQVWVlfRHAz+y4/Tm/3CqdRy1fp+QEcKFTKHlnzeb5uTwFK3MJHZFfOeQ9bexdPBkuRrMijVsWhWdJc6XbV7xSNJJpLwxI0kocm3RJLp4em3RJLpwemXwpLqQPTLoUl1IHqPM0DnEDrICaSpWEnIKvnrIxtv1D69SaZGhW2QyHosoE1f8VvfpUZl3Kyyn3lR/0x+xxHQDYHrGoqPWO3qXUs6QnGZQPwgD6inic9KaacdCdbWMOu46x9yeJWFRmF4yRLkalH6DVz8VBI3kxCR7uXE46LxNwkX98adY1BQSODpWMDjv2Zce5WoWubC97m9W3071JZwc1JwgyUzXvbibE6UiQi1+bhURrI9xtvtsUooZNguL7r7VU5MzPnn403iibA4skfM/AxrwbFtwDp9WkJ0kzG26b7kyOB775C29Tch5qSMr44i2lqLRumwmUmB7LOYC5wYToNjbDsChklaYy7aOjrU8UJEobsOy/Uq+jzVlrBJUtNPTwGR2F0snFRXLicEejSBq1AaOgpXSNYQ3aT1JGxOfd+wDr2K3zwzTscn0dJFG6odC50r2WtIThGNzzbkjDIbneoI5L6TnZKxLFyWNzVRXZlT0QbUyOppYo5GslwOEzY7uDSJGvZb4VttiQjWtfsF0mpcz5tllzT1NA4uM7YgWVU0rcMYa2SBjYWQQOawAcW4ue8/NPvpdpaQ7o3KUOYg7KTm8dJxdsHGSYLaBgxnDbotZKFG4C+xfQXAv8AsuP05v8AcKqz8tXIOQjlQqZQstH9Xm+ak8BStzSHJfNeQ69gLbk7NhXRQTNXL1lO8g2Ru3LsFhyj/IVYuucNDPfLxXjsvwb3fylJpJRQT9Xemn5xQ7A89jfvRpJ4w6bePzgo0mcjNkbj1kD70mkpW4a/pcFFlzkPwYwOtxPsASaanbho6XeChTZflOrCOpv33TTIrDaCIZ3PFQZspSO1vd2G3sTC8qyymjbk0KI6RMLlOGrgvTbpwC4L026dZc4kl06y8xIuiyWJF0WWiQUv/R6KC2murRiG0sxFl/6I1VLv3XO3BXWt/aa3eVdNkNRnKRfkUzNV9FmQ/U+X1Jly2ntvT9EOqb7lFzPkrpXSSCnjqaGtnkMjXPiBZeUgvsTe4AvaxvhFrGxTpXNFttnNCbEx1zsu1xTmSIYaSfK8lMQ6OlgwsN72fI0udHi24XR4b96WSV0jWB29JFC2Nzyw9CZrMiy12TsmMomCSJocJrPYOLkJaHEhxF7Xl1ae9DZmskeXZodC58bAzIK9gyix2WqtjMJlipGwwtLsLXuAEjmBw1aXAG2kWO5QkfsjtuVMD+8bbrBCmdcs9LQyQvoIKRlS9jTgnEj3FhD8QaCdFmWJvtCkZouffSvZRSFzWEFtrrMnsU5CrAqM+M3UJabqYOFl9FcCw/6XHf8AxJv9wqpPy1ehPyI6USlUbKcRfDK1utzHtHWWkBKM0hyXybk9+G19BGxasTrLInbcqx/TFZ1qqalefpiNajUrw1aTWpdSuTVJNanapcGpTdYl1S5NQk00urXJnSaadoLkzJNNLoLwypNJLoLzjEaSNFLGk0kuiljRdGilxiLpNFLjfUl0kuilxvSjSRor1sxF7Ei+g2Nrjp3pLosV4JEukjRXrZiL2JF9diRfrSXRZch+5F0WK9dLc3Jud50nvRdFl5jRdFk24ppTwF9FcD8JbkuHELYnSuHUZHAH1XVGflrQg5ARooVMkhCxbhF4LZjM+pyc0PbIS98Fw1zXuN3OjvYOaSSbXBBva97CxHNbYVXkh0toWdyZtV7TY0VZcbqaZw7w2xU2tG9QCA7lz7nK/wCRVv0Wf8CNYN6XUO3Je5yu+RVv0Wo/AjWDek1DtyXucrvkVZ9Fn/AjWDel1DtyXucrvkVb9FqPwI1g3o1DtyXucrvkVb9FqPwI1g3o1DtyXucrvkVZ9FqPwI1g3o1DtyXucrvkNZ9Fn/AjWDek1DtyXucrvkVZ9Fn/AAI1g3o1DtyXucrvkVZ9Fn/Al1g3o1DtyXucrvkNZ9Fn/Ak1g3pdQ7cl7nK75DWfRaj8CNYN6NQ7cl7nK75DW/Raj8CNYN6NQ7cl7nK75DW/Raj8CXWDejUO3Je5yu+Q1v0Wf8CTWDejUO3Je5yu+Q1v0Wf8CNYN6NQ7cl7nK75DW/Raj8CNYN6NQ7cl7nK75DW/Raj8CNYN6NQ7cl7nK75FW/Raj8CNYN6TUO3Je5yu+Q1v0Wf8CNYN6NQ7cl7nK75FWfRZ/wACNYN6NS7cijNTgurKmRpqWOp4bguc+wkcNrWM1g9LrAXvp1JrpgMk5sBOa+gaKlZFGyOJoayNoY1o1BrRYDuCqE3NyrgFhZPJEqSEJIQkhCSEJIQkhCSEJIQkhCSEJIQkhCSEJIQkhCSEJIQkhCSEJIQkhCSEJIQkhCSEJIQv/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3" name="AutoShape 4" descr="data:image/jpeg;base64,/9j/4AAQSkZJRgABAQAAAQABAAD/2wCEAAkGBxQSEhUUEBQUFhUUGBUVGBUYFBQUFRQUFBUXFhQUFRcYHSogGBolHRQUITEhJSkrLi4uFx8zODMsNygtLiwBCgoKDg0OGxAQGy8mICQ0LCw1LCwsLCwvMiwsLCwsLCwsLCwsLCwsLCwsLCwsLCwsLCwsLCwsLCwsLCwsLCwsLP/AABEIAPgAywMBEQACEQEDEQH/xAAcAAABBQEBAQAAAAAAAAAAAAAGAAMEBQcCAQj/xABOEAABAwIBBgkFDAgFBAMAAAABAAIDBBESBQYhMUFRBxMiMmFxgZGyMzRyobEWI0JSVHOUwcLR0uEUJDVDYpKi8FOCg7PxJWOTwxUXRP/EABsBAAEFAQEAAAAAAAAAAAAAAAABAgMEBQYH/8QAQxEAAQMCAgUKBQMCBQIHAQAAAQACAwQRBTESEyFRgTIzQWFxkaGxwdEUIjRC8AYj4VLxFSRicoKSsiVDU2OiwtIW/9oADAMBAAIRAxEAPwDcUISQhJCEkISQhJCEkISQhJCEkISQhJCEkIXL5A3S4gdZASgE5JCQM1Cly1Tt0OqIQdxlYD7VKKeU5NPcVE6ohbm8d4TJzkpPlMP/AJG/enfCT/0HuTPjIP6x3rpucNKdVTB/5WD2lBpZx9h7il+Lg/rHeFMgrY38yRjvRc13sKidG9uYIUrZGOyIKfTE9JCEkISQhJCEkISQhJCEkISQhJCEkISQhJCEkISQhJCFBylliCnF55WM6C4Yj1N1nsCkjhfJyRdRyTRx8o2QnlLhOp2aIWSSnefe2ntN3f0q9Hhsh5RA8VQkxSMcgE+CGq7hMqn34tscY2WaXuHa7R6lbZh0LeVcqk/E5nckAKhq87KuTn1EvUHFg7m2CstghZk0efmqr6id+bj5eSqpa0uN3Ek7yb+1TB9slAWE5rgVW5GsRql1xrtx7ik1iNALw1BGu4RrEasFetq07WpDErKizhnitxc0jbbA91v5dRTHMifymg8FI2SZnJcRxRLkzhIqWeVwSjpGB3YW6PUqsmHQP5Nx4+atx4nOzlWd4eSMsjZ+U09g8mFx2P5t+h40d9lnzYbKza35h1Z9y0oMThk2O+U9fv8A2RS1wIuNIO3es/JaN7r1CEkISQhJCEkISQhJCEkISQhJCF4TvQhCWXuEKlp7tjPHyDYwjAD/ABSau66uRUUj9p2Dr9lSmr449g2nq91nuWuEGrnuGv4lnxY7g26X86/VbqWlFRxM6Lnr9lly100mwGw6vdC7pS521zj1lxPtKtX6AqZ3lTafI07/AIOEb3G3q1+pLYqu+qhZ037FaU+a3+JIepot6z9ySyqPxH+lverOnzcp262l3pOPsFgkIVZ9dMem3YFYwZNhbzYox/kbfvsmlVnTyuzce9TogBqsO4JhCrl18yng5Msm6QXuhCA4Jmaijfz42O62NPtCLlSNle3kuI4quqc2aZ/7vCd7CW+oaPUnBxVhlfO37r9u1U9ZmYRpglv/AAvH2m/cnCRXI8UB5xvd7fyqCspZYDaVhbuOtp6nDQpmyK/G+OYXYbq6zbzumpSAx2KPbG65b04finpHaCmzU0U4+bPf+Zq1BVS05+XaNx/Ni13N/L8VYzFEdI5zDzmHp3jpWBUUz4HWdlvXRU1VHO27e5WqrqykhCSEJIQkhCSEJIQkhCG86M86eiu1x4yXZE0i43YzqYOvTuBViGlfLtyG9Vp6pkWe07lkuceeNTWXEj8Mf+EzQ238W1/bo6AteGmjiyG3esaaqkl2E2G5UtNTPkNmNJ6dQHWVZa0uyVJ8jIx8xVzSZAGuV1+gaB36z6lKIt6oyVxyYFd0tOxgsxob1DSe3anWAyVF8jnn5jdXdDkSeTmxkDe7kj16+xVZauFmbu7arUOGVU3JYbbzs8/RXdLmg795IB0NBPrNvYqL8TH2t71qxfpt5519uwX8T7KyZm7Txjlknpc/D7LKsa2d/J8B/dXhgdDELyEntdbysu2/oTNXE+px+tNPxTt/kl/8Hi/9PwPunBlSlGot7GH6gm/D1BzB707/ABTC2ZEcGn0C6GWKf439DvuSfDTbvEI/xvDctL/4u9l1+nU7tbo+0Ae0JNVOOgp3+IYXJm5nEW8wvRRU8nNbGfRIHhRrZmZk8f5SigwypHyNYf8Aaf8A8lRp83mHmOc3+oevT61I2teMxdU5/wBM07uacWnvHjt8VWVWRpWaQMQ3t192vuurTKqN3V2rBqsBq4NoGkP9Ofdn3XVXLEHAteAQdBBFweggqyscOLTcbCEHZfzXLLyU1y0aTHrI6Wbx0f8AClZJvWxS14f8kue/3VXkPK8kEjZInWcO4ja1w2gqdzWyt0H5LSa98L9Nma3PN/LDKuFsrNGxzb3LHjW0+0dBC5uogdC/QP4F1FNUNnjDx/YqyUCsJIQkhCSEJIQuXvABJIAAuSdAAGskoQstz04SCcUNAbDU6fad4i3D+Lu2FadPRfdJ3e6yqmu+2Pv9lmwxPdtc5xvvJJ1kn61pgX2BZTnAbXFW9Fkga5NJ+KNXadqtMp7bXLPlqzkzvV9R05cQyNpJ2NaPYApHuawXJsFTax8rrNBJKLMm5muIxVLxG3WWggut0u1N9ayZsUaDoxC5/OK2qfAnEaU7tEbhn35DxVkzKFDS+SAe4bWjGf53aO4qsYauo5ZsOvZ4K2KrDaLmhpHq2nvOzuKiVOeMjvJsa3pJLj9Q9qmZhbByjfwVGf8AUUx5toHbt9lWzZYnfzpX9QOEf02VltLCzJo8/NZU2JVcvKkPDZ5WUa99J09elSWtks93zG52p5qYU0p1qaU0p5pTCmFdJEJIR03UynynKzU8kbncoevSoXwRuzHctGnxasg5LyRudtHjt7iFc0OXWu0SDAd/wT27FSlo3N2t2+a6eh/UUMp0ZxoHf9vf0cdnWpOUMmMlF9Ttjh9e8KKKd0fZuV7EMJgrBc7Hf1D13j8BCF6uldE7C8dR2EbwtSORsgu1cHWUctJJq5Rx6CN4/NiAM78k8U8TRizHmzgNTX679R9vWrMbuhaVBUaxurdmMuz+FZcHGWzBUtY48iazCNzv3bu826nFNrodbCSM27fdbOHzmGbROTtnHoWyLnV0ySEJIQkhC4mlaxpc8hrWgkuJsABpJJOoJQCTYJCQBcrFc+8+HVhMUBLacHqdMR8J25u5vadNgNimpRH8zs/JYlVVmQ6LcvNCVLTGQ2bq2nYFoRxl5sFnSSNjFyr2kpmxjk69p2lX2RtYNizJZXPNyp9OAXNDjZpIBO4X0nuQ+9jbNRtALgHZIudnLDTtwUEQ6ZHg3d021ntI6ljiglmOlUO4D8t+ZradikNM3QpGcT+XPHuVHW5SlmN5Xud0Xs0dTRoCvxwRxCzBZY1RVTTm8jifLuyTTSnFVU60ppTSnmlMKYnWlMKaU6wphTU60ppTSnmFMKaU4E1IkhCV0JLpIQrbIuVCwhjzyDoB+KfuVOppw8aTc/NdFguLup3CGU/Icv8ASfbyV5lKiErC069bTuP3KjDKY3XXV4lQMrITGc8wdx9jkUCZWouNikicLEgjqcNR7CAtprukLzmNzoJQXCxado8CFmdG8g7iO8EK9GV0cg6QvobI9Xx0EUnx2NcesgXHfdcvNHq5HN3FdbBJrI2v3gKYolKkhCSELHOEzO41DzTQH3mM8tw/evadXSxp7yL7AtejptEabs1jV1TpHVtyQNBDicGjaf8AlaDG6TgFmPfotLkSUtLZpEbTZoxGwvYbXOPaO9aQ0YwBkss6chLs/ZFmYWR4anjuPZiwcXh5T22xY780i+oLMxWplg0NWbXv0Dq3rVwikhqNPWC9rdJ69ykZ75Fgp2xGBmEuLgeU91wALc4lR4ZVSzOcJDe1ugeidi9HDAxpjba53n1KFWrVKwCnmlNKaU60phTSnWlMKaVZ5KyXJUYuLw8m17m2u9raOgqtPUMhtpdKtUlBLVl2rtstn1/2T+UckyQBpkw8q4FjfV2JkNSya4b0IrcOmpADJbbuKitKlKzinWlMKaU60ppTSnWlMKap2R2gzMBAIudB0jmlQVBtEbfm1aWDsa+uja4XG3P/AGlEGVqdgheQ1oIadIaAs+B7jI0ErsMWpYWUUjmsANugBUOS8OI4rE7Li+ixvYX0m+H+7q9PpW2LksKEWmS8Anr27LHIXFze3XbLZdMVwGM4bdNtIvc6uy3bdSRX0dqq1wYJiGW67ZX25cLX67omyHU44hfW3kns1eqyzKlmhIbdO1dzgdUaijbpZt+U8MvCypc4YcMtx8MA9o0H2BXaR147bly/6igEdZpDJwB45H0WO17MNRKN0j/W4n61qRFWozpQtPUFtPB7LioIb7Mbe6R1vVZYmIi1Q7h5LpsNN6ZvHzRGqKvpIQhLhJy+aWlwxm0s92NO1rbe+PHUCBfYXBW6OHWSbcgqdbPqo9mZWIlllu2XPXupuQKOSaojjibic42tsAtpcTsAGnsSCVsJ03ZBO1LpxoNzK03OHiqGm/RYgHSzAGR+2wPOPrAGzSeuCk1lXPr37GtyH54n8Fis1VFT/Ds2udmfzwH4aPNo1nvn6Df4OO3F/wAWDn/5tSv1vwvy/Edds+q+XBZ1D8X83w/VfLrtnxT2cJrcLP029rnDfi9dtPM+tMpPhbnUcc/VLX/GaI+Iy6MvRRcm5ImnBMLC4NNjpaLHXtIUs1TFEQHm1+1VIaOacExtvbsU9ubFX/gn+aP8SgNfTf1eB9lL/hNX/R4j3Xfubqhrhd/Mw+wpvx1Ofu8/ZNOE1g+zxHuoL43NJa8FpGsEEEdhU4cHC7TcLPexzHaLhY7ii3MHXN1R/bWRiuTOPoui/TfKl/4+qss66GSVsYibisXE6QLXA3lVqCZkZdpmyt47STVDGCJt7E7vVCVTTPjdhkGF1r2uDoOrUtdkjZBpNNwuPnp5IH6EgsfzcnaOmfIbRtLj0ah1nUEySRjBdxskgpZp3aMTSfzfkFZDIM9r4B1Ym39qrfGQ7/Aq8cCrrX0OFx7+qhyRuYcLwWncQpg4OF2lZc0MkTtCQEHcVPyGff4+s+Bygqead+dKvYL9fFx/7SiXLHkZPRKzKfnWrtcY+hl7EHELZXmqSRKiHNY8l/pD2f8ACz67lBdl+lidVIOseSazp1x9Tvsp1Dk7h6qv+qQNOI9Tv/qsYyx51N6blsRKKDmGdi2Dg28xZ6UniKxsS589g8l02F/Tjj5ooVBaCSELFeErKHHV72/BgDYx12xPPXd1v8oW9h8WjFfeuexKXSl0dyFHtV0hZ4K1XMTJbKCifWzjlvYX9LYhpYwdLjY9rRsWJVyGaURNy9Vv0cQhiMjs/RZxLlx8sz5JzcyOLj/DfUB/CBYW6Ft0zxC0M6Fg1bDM4ydK0rgsPnH+j/7FSxvKPj6K9gP/AJnD1UnhN8nD6TvCo8F5b+wKTHubZ2rrg08lL6bfCkxnlt7EYDzT+30V5lzL8dKWCRrzjxWwhp5tr3uRvVGmo31F9EjZvV+txCOk0dME3vlbo4hNZIznhqH8WwPa6xIxAC9tdrE6U6ooJYG6brEdSjpMVhqX6toIPX/BKj57ULXQcbblRkadpa4gEHvBUmGylsuh0HzVbHaZr6fW9LfI7Leqg8H+ubqj+2rGLZM4+ipfpzOT/j6ohyvlZlOGl4ccRIGEA6t9yFnU9M6YkNts3rarsQjowC8E33W9SEK1MgrapvFhwDgAb2uA25cdBOxarAaWA6S5WdwxOuaIwQCANu4Znp4daL7R08WxrGj++slY/wA8z95K679ihg/pa384k+KrYc54nOsWvaD8I2sOux0Ky6gkAvcFZUf6jpnP0S0gbzbx2qwypQiZhG0aWncfuKrwTGJ1+jpWhiNAyshLTn0HcfY9KGMhecMB13d4XLUquZP50risGBFfGDvP/aUT5Z8hJ6JWXT861dnjH0MvYg+62V5skhCKs3oMMVzreS7s1D1C/asqrfpSW3Lvv09TmKjDjm46XDIeAvxVZnLLeRrfit9bj+QVmibZhO9Yf6mm0qlrB9o8SfYBY7ljzqb03LViyT4OYZ2LYODbzFnpSeIrGxLnz2DyXTYX9OOPmihUFoJIQvnarn42WWT/ABJHv/ncXfWuqgbosAXIVD9KQlS83smfpFVDCdT3DF6Dbuf/AEtKSofq43P3J1LHrZWs3rQOF2twU0cLdHGvuR/BEL2/mcw9ix8OZpPLj0eq2sTk0Yw0dPosic1a5CxQVpvAq8/rQJ0DibdF+Nv7FmYkTZg7fRa2FgXeez1VzwneTh9N3hU2C8t/YFBj3Ns7V1wZeSl9NvhSY1zjexGA80/t9Ezwk86Dqk9rE/Bsn8PVV/1DnHx9FVZkn9cj6n+Aq1iX07uHmqGDfWN4+SNs7fNJepvjasSg+ob+dBXR4v8ARv4eYVJwenTN1R/bV7FsmcfRZP6czk/4+qk5+Hkxek72BRYXyncE/wDUnIj7T5KLmOy8rzuZbvcL+xS4mf2wOtVP04wGd7tw8z/CJ8q5OE7Q1znNAOLRbTYEbetZcE5hdpALo6+hbWRiNxIF77FVjNSP/Ef/AE/crX+Iv3DxWR//ADUH9bvD2V7TxYWtbcnCALnWbC1yqLnaTid66CGPVxtZe9gBfsQtTC1fYfHf62uP1rUftpL9Q81xkDA3GrD+p3i0lEGWvISeiVQpudaulxf6GXsQWHLasvN1PyVRGZ9vgjS49G7rKrzyiNt+noWjhmHOrZtH7Rmerd2n+UXSPDGknQ1o7gFkAFzrDMr0SSSOCIudsa0eAQVUzl73POtxv1bh3WW2xmg0NHQvL6md1RM6V2bjf2HAbFmGV/OpvTcrcWS34OYb2LYODfzFnpSeIrGxPnz2DyXS4X9MOPmihUFopmsfhjedzXHuBSt2kJHGwK+dKTUF1rMlxkmaOOC+C9YSfgRPI6y5rfYSqWKG0PaR6q/hAvOeoeyd4XnEzwt2CMntc8g+EKDC2/tuPWrGLO+do6lnz2rRIWWCtH4Fxpqv9D/2rJxIcnj6Lawo8rh6qx4WKkMZT31F7xfdyRpTsIkDHuum41GXxttvUjgwN4pfTb4U/GuWzsUeBc2/t9Ezwl86Dqk9rFJg2T+Hqq/6gzj4+iqsyD+uR9T/AAOVrE/pncPNZ+D/AFjePkjjO7zSXqb42rDw/wCobx8iujxf6N/DzCo+Ds6ZuqP7avYvkzj6LK/Tucn/AB9VNz6hc5kZa0kNcb2BNrjRe3UocLe0PcCVN+oYnviYWi9icuxVeZk+CoLXXGNpABFtIs4eoOVrEWaUOkOgrNwKTVVRY7ZpDxG33RPnFBI6L3hzg5pDrNJBcNII0a9d+xZdI+Nsn7gFjvXQYtFPJT/sEhwN9hsSN2zvQX/8jNexllvqtjfe+611taiK19EdwXEmsqgdHWPvu0ne6nTNq2RiR7pg0/8Acfcbi4X0A/3sUDTTOfoNAv2BWpmYlFCJnueGn/U647RfZf8AOhe5AkLqmMuJJJdck3J5DtZRVNAgcB+bU3CXOdXxucbkk7T/ALSivLnm8nolZNNzrV2GL/RS9iFsj5NM7jps1tsR26dgHYtSonEQy2lcXhmGOrXkXs0Wuenbu/O9GNNTtjbhYLAf2SSsd73PdcrvaenipoxHGLAflyhrLuVuMOCM8gHSfjEfUFp0tNoDSdn5LjsbxX4k6mI/IMzvPsPE7dyqMat2XPWWcZX86m9NyniXSQcw3sWw8G/mLPSk8RWPifPnsHkulwv6YcfNFCz1oqLlU+8S/Nv8JTmcoJr+SV880WoLrY1xsuaPeDF9qtw+NE4dzmH6iqeLN/YB6/dXcGd++R1eoUzhcozeCUauXGT06HN+13KrhLuU3sKuYwzkv7Qs3c1axCxgVe5kZwihnLngmKQYX21ixu14G22nRuJVGsp9cywzCv0VVqX7cirzhSyzBUw05p5WPs95IB5TQWi2Jp0jtCqUUL43O0hZXa+ZkjG6Buu+CrLkFPDM2omZHd7S0PcBcYdNr7LpK+OR5bYXslw+SNjXXIF1Nz+ylFMYTDIx4AffCQbXwW1dRV7CYZIw/TFr29Vm43NHIWaBBtfLgq7M+pZHVMdI4NaA+5JsBdhAVnEI3PgLWi52eao4XIyOqa55sNvkjDOfLEElLI2OVjnENsA4EnltKxqKmmZO1zmkD+Fu4nWQSUr2teCe3rCEc38rGmlx2u0jC5u0t3jpC2KumE8ej09C5ygrDSS6drg7COr3R/BnJTOF+NaOh12kdhXPuoZ2m2j3LrWYrSPF9MDt2ISzmrmuqRJC8GzWWc06nAkrXooS2DQeN65jFqhr6sSROvYDaN4RDknOqN4AmOB+0/APSDs6is6fDpGG7No8VtUeOQyNAmOi7wPHo4q2/wDkoNfGxdeNn3qpqJctE9xWl8bS8rWN/wCoKryrnLE1pbHaRxBGrkad529QVqChkJu7YPFZdfjdOxhZF85P/Tx39g8EJ01QWPa9utpuN3V1LWewOaWnpXHxSuikEjMwb/nUiesy/FLA9ty15bbCQdfQRoKy46OSOUHMb11FVjNPU0b2ZOIyO/qOSiZuZSjhbIZDrw2AFybYr2U1ZA+UtDetUMEroaRkjpTnaw6Tmmsq5cfNyRyWbtrvSP1e1PgpGx7TtKr4jjMtX8jflZu6T2n081WYlassZLEksiyz3KvnMvplSxroYeYb2LYuDfzFnpSeIrGxP6g9g8l0uF/TDj5ooWetFRMreQl+bk8JTmcoJr+SV890OoLrYlxkyJs160QVUMjjZodZx2BrwWknqvfsS1kJlgc0Z+21FDMIqhrjl77Fqec+SBV074tGLnMO57eb2HSD0Erl6WfUyh/R09i6yrp9fEWdPR2rD6mncxxa8Frmkgg6wRrBXUghwuMlyJBaS12YUZzU0hOBTLmqMhSAplzUwhSAqXk+uwcl3N8P5KWKXR2HJQTwae0Zq9Y5XVmkJ1pTSmlONKaQmpxpTbJE4Cm2TV2Cm2SJwFNITbLsOTbJF2HJLJLKVQ0ckptG0u3nYOs6goZZWRi7ip6ekmqHaMTb+Q7SuZmFjnNOtpLTbVcGxsnNOk0OHSoZYzG9zDmCR3bFyHJbJll7iSWSWXuJFkWQFlPzmX0ynRrfh5lvYtj4OPMWek/xFY2J/UHsHkulwr6Ydp80TrPWiomVvIS/NyeEpzOUE1/JK+e6DYutiXGTK1wq2qV1qmY+XhURCN599iFjvewaA/p2A9PWuXxKkMMmm3knwO72XXYXWiePQcfmHiN/uuM780G1fvkdmTAa/gyW1B/TuP5WbR15h+V21vl2eydW4e2f5m7Hefaspynk2SB5ZMxzHdOo9LTqcOkLeZIyRukw3C52SJ8TtF4sq9zUpCQFMvaoyFICmnNTCFICpeT67ByXc3w/kpYpdHYclBPBp/M3NXrHK4s0hONKQhNITjXJpCanAU1IuwU2ybZOMNzYaTu2pp2bUAXNgrmhzdqJPgYBvfyfVr9Spy1sLOm/Z+WWjBg9VN9thvds8M/BEeT80o26ZXGQ7ua3uGk96zJcSe7YwW81u036fgZtlOkd2Q9/HgiCKJrQA0BoGoAADuCz3OLjclbjGNY3RYLDcFmuU3e/S/OSeIrpoR+03sHkvOaz6iT/AHO8ymMSksq1ksSSyLL3EiySyB8o+cS+mUMzW9FzLexbJwc+Ys9J/iKxcT+oPYPJdJhX0w7T5onWetFQ8s+bzfNyeApW5hI7Ir57yYbhp3gLrYTcXXF1AsSFc2V0KhdPUdS+J7ZI3Frmm4I/vSOhNkjbI0tcLgqSKV0Tg9hsQtNzaztjqQGSWjm1YSeS872E+zX1rmKzDnwHSbtb5dvuutocTjqBou2O3b+z2V7WUccrcErGvadjgCOvTtWex7mG7TYrQfG14s4XCEcp8G9O+5hc+I7vKM7nafWtCPE5RywD4fncs6XConcgkeP53obrODKpHk5InjpLmO7rEetWm4nEcwQqjsKlHJIKp6jMOub+4v0tfGftXUorYD93gVEaCoH2+IUGTM+tH/5pewA+wo+JhP3BHwk4+0qXkzN+uacLqabD6NsPfsU0VdE3YXCyrz4bM/a1u1Xkea1Wf3J7XMHtcpjiFMPv8/ZVRhVWfs8R7qbDmXVHWI29b/wgqB2K04yueHupW4HVHOw4+11ZU2Yjv3kzR0NaT6yR7FVfi7ftb3lWmfp533v7grelzNp287G/0nWHc2yqPxOd2Vh2fyr0WB0rOVd3afayuqWhjiFo2Nb1NA7ztVJ8r5OUSVpxU8UQtG0DsCkKNTKDX5Xhh8pI0H4o0u/lGlTxU0svJHHoVSoroKfnHC+7M9yF8pZ4udogbgHxnWLuwah61qQ4Y0bZDfqGS56qx97tkAt1nPuyHiht0pJJJuSSSdpJ0krSDQBYLnXEuJccykHIsm2XuJFkll7iRZFkF1/nEnplMbmtyLmW9i1/gvkxUIP/AHJR3PI+pYWIOvO4rqMObo07Qi1UldUPLPm83zcngKVuYSOyK+d8huu0dC6umPyrj6wWcUQWV4LKXJCVKvCEqVEGSM8aiCwJ41g+C+9wOh+vvus6owyGXaBY9XstSmxaeLYTpDr9/wC6LMn5/Uz7CXHEekFzexzfrAWPLhUzOTt8PNbcOLwP5Xyn83K/o8qwy+Sljf0Ne0nu1qi+GRnKaRwWgyeOTkuB4qYolKkhCSEJIQkhCi1GUYo/KSxt63tHtKlZDI/ktJ4KGSoij5bgO0qrqc76Vmp5edzGk+s2HrVpmG1Dui3aVSlxelZ91+wfgVPV5+bIYu17vst+9XI8H/rd3e/8LNm/UHREziT6D3VHW5x1EvOkIHxWcgerSe0q9HQwR5N79qyZ8Tqps3WG4bP58VWhytWWdZdBySySy9DklkLrEkskXuJFkWSxIsiyDcpyYZZXbnOKgJ0blbcDdKNg7FrnBB+zY/Tl8ZXP1XOFdVSc0EaKsrKh5Z83m+bk8BStzCR2RXzjkJ9nAb/aunpjYrkqwXaSiohaIWLdNkJycuClShJCVNvamkJwKYkYoyFK0rqOvmZzJZW+jI9vsKgdCw5tHcrLJ5G5OPenhnFVjVUz9srz7SoDSwn7R3KdtXMPvPevH501vymb+ayZ8LD/AEhSfGT/ANRUObOGrOuqqP8AzSD2FJ8PGPtHcl+JlP3HvXNNlqS+GaSR7Ttc9ziO86lPAWxm1hbsVaoa+UXub9qtWuV9ZZC7BSWTbLsOSWSWXQcm2SWXYckskXQcksksvcSLIsvcSSySy9xIsiy9xJLIsgXOGX317d7iewf36lQndbYuhom3jB6ltHBB+zY/Tl8ZWJVc4uipeaCNVXVlQ8s+bzfNyeApW5hI7Ir5qoDaxGsWXSRLl5ttwjKkPGBuEXLrAAa8R0W71oB40dIrCMbg/QGf5ZaTkHNCKJodO0SSHSb6WN6A3Ues+pc7VYnJIbRmzfFdfRYRFE0GQaTvDuV450LOSTG3oOFvqVECV+0XPetImJmw2HcoVfm/TVDeVGy51PZZruu7dfbdTRVs8J2OPYVBNQ0842tHaFkEjLEjcSO4rsAbi64lw0SQmXtSEJQUw9qjIUgKZc1RkKUFMuamEJ4Kac1MIUgKZe1MITwVKoK3ByXc3w/kpYZdHYclDPBp/MM1dNerqziF2HJLJF0HJLJLLoOSWSWXQcksiy6Dklkll7iRZIvcSSyEi9FkWWeZTnxzyO2Yjbq2LGldeQrqadmhC0dS3fgg/Zsfpy+MrLqucWzS80EaqurCh5Z83m+bk8BStzCR2RXzXk4aAulhXLT5rQODCLFWWOkMa6QdDhZv2gexR4g8sgIHTYJ2HQtkqQ8/aD+eK0nOrKBgpnvZocbNadxcbX7Bc9iyKGESzBrss1tYlUGCnc9ueQ4rJZCSSSSSdJJ0knpK64AAWC4cuJNyuqaqkjN4nvYd7XFvsSPjY8WcAe1SxzSRm7HEdhTcMTnuDWAuc42AGkklOc5rG6R2AJGNdI4NbtJRvkzg+BaDUyEE/AZbR0FxBv2BYU+Mm9om8T7LoYMDFryu27h7qXUcHdORyJJWneS1w7RhHtUDcYmv8wHirLsFgt8pIQJnLm5LRuAfZzHc2Qaj0EfBd0e1atNVMqG/LnuWPVUclM75to3qJkDIjquYRMcG6C4uIJsBrsBrOlFTMIWaZF0UkBnfoA2RxTcF0NvfZ5HH+FrGD14lkOxR55LR+dy2mYSwcpx8vdM5f4O6WKmmlY6bFHG94u5hBLWk2Iw6tCIq+R8gaQNpSzYdEyMuF9gQBm7m5NWyYIQAG2L3nmsB1X3k6bAa7dZV+eZsQu5ZtPA6Z1mrTcl8G8MbLSTSvPRhY0dQsSB2lUBi0zdjQLde1aBwaB21xN+rYllHg/bYmnlcHfFfYg9GJoBHcVYhxl17SN2dSrzYEwj9p23rQlHNJT8fE/Gxxbhw31Pxxm+jewO07j0rWLWT6EjbEXvfqsfWyxGukp9ON1wbZddx6X2qwylliF7JQxpDpQ0E4QPJyM4u27kYr9ICrw00rXNLjsHqDfxtZWaiqhex4aNrurcRbwvdUIctCyyrL0OSWSWXuJFkWXuJJZJZQMrVVm4Rrdr9H8/vUUrrCys00d3aR6EFT+Ud1lYz+WV0LObC37gf/Zkfpy+MrNqucWtS82EaqurCh5Z83m+bk8BStzCR2RXzbkwal00C5Wo6VpfBU39bk+ZP+4xV8WH7Q7fQqxgx/dd2eoRbwg+aj5xvscqeE8/wPorOO/S8R6rNnBdKFyAKbITk4Ix4NaEOkklI5gDW9BffEeuwt/mKxsZmIY2MdO3uXQ4FCC90h6Ng4q7z3y++mYxsNhJJflEA4WttcgHaSR3FUcNo2zuLn5DxWjilc6naGszPTuQxkHPCdszRO/HG5wa64bdtzbECANXsWpVYZCYyYxYhZNHiswlAkNwUdZzZPE9NKwjThLm9D2i7T3i3USsCklMUzXfll0VXCJYXNP4VnfBqP13/AE3+1q3MVH7HELAwc/v8CjPhAylLT0ofA/A4yNbezToIdccoHcFkUETJZdF4uLLaxCZ8UOkw2N1llXnNVyNcx87y14LXDRYg6xoC2hSQtNw1YRrZnAguzWqcH2TRDQxWHKlHGuO8v0t7m4R2LDrZC+Y9WxdBQxhkDevb3oHz1z5qf0mSKmk4uOJxZcBpc9zTZxJINhcEABXaajZoBzxclUKqufrC1hsAr3g0zulqnPgqTie1uNr7AFzQQ1zXAaLjE2x61XraZsYDm5KzQ1TpbtdmnOE2hFopgNNzG7p0Fze6zu9XcFmN3RHt9D6KhjsIs2Xpy9QgK66Bc2vbpLIXuJFkll7iSWRZcyzBoJOz+7JriGi5StYXGwVDNKXOJO3+7KkTc3Wm1oaLBUNR5R3WVmv5ZWmzmwt+4H/2ZH6cvjKzarnFrUvNhGqrqwoeWfN5vm5PAUrcwkdkV835J2Lp6dcpU9K0zgv0VT+mF3jYocXH7IPX6FTYKf33Dq9QiLhOc5tGHN+DKwnpBDm27yFm4Y603ArTxeMPp7HeFnsUoeLt1ew7iumabrinNLDYpOCeCkBR9waeSl9MeFc/jPON7PVdXgHNP7fRVvCYPfovQPiVnBebd2+irY9zjOxB8Y0jrHtWyclhs5QW4z813UfYuFbmF6C7IrLeDcfrg+bf9ldLi3McQuXwY/5jgUT8KA/Ux86z2OWXhfP8CtfFvp+IWRvaugIXNArec3PNKf5mLwNXJ1HOu7T5rsqfmm9g8lU1NTkrG7jP0PHidixNixYrnFiuNd7qUNqrC2lbioXOpbm+jfgvaTK2S4nYon0jHWtiaI2mx1i4GrQO5I6KpcLOBKVslM03aQO5UXCHnJTSU8bYpo5DxrSQ1wcQ3A8YjbZcgdqvYWx0Uxc8WFreIWfizmzQBrDc3v4FBQK6VcskhCSELwlIhVFbU4zo1DV09KpySaR6lfij0B1qOolMqSo8o7rKzn8srSj5sLfuB/8AZkfpy+MrNqucWrS82EaqurCh5Z83m+bk8BStzCR2RXzhkjYunp1ydV0o1zXyiKapjkdzea/0XCxPZoPYrFbBroS0Z9HaFXoKgQzhxyyPFaxlfJ7KqB8TzyZG6xpsdbXDfYgFcpFI6J4cMwuwljbNGWHIrLnZjV0LzxbGytO1sjGgjYbPIIK3Y8ShzJt1W9lzk+ETO2AX67j1V5SZjTO8o9kY/nd3Cw9aJMXibyQT4KKHAZ3ctwHj7ead4PasMlkhcefpb0uZcEDpsb/5SmYtGXRtkHR6qXApgyV8J6cuH54K6z0yA6qY10VuMjvYE2xNda4vsOgW7VSw6sbTuIfkfBaeK0LqlgLOUPFDWQczpzM0zswRtIcbuaS6xvhAaTr6Vp1WKRCMiM3JWTR4RMZQZRYDb0bUbZyV4gppHk6cJa3pe4Wb9/YVh0cJlma0dvALoK2cQwOeeHaUBcHY/XP9N/2VvYt9PxC53BD/AJngUScJg/Ux84z2OWXhXP8AA+i2MY+n4hZO9q6EhcwCtizCyiJqOMA8qIcU4bsGhp7W2PeuXr4jHOdx2rrsPmEkDerZ3IPzxzFndO+WlaJGSuLy3E1rmudpdziAQTc6N+rQr1LXRiMNkNiFQq8PkMhfGLgqihzBrnG3E4RvdJGAO5xPqUzq2Afd4FQNw+oJy8QoGdGa8tDxfHOY4yhxszEcODDe5IF+cEsNQ2a+j0InpnQW0jmq2grMHJdzfD+SvQzaOw5LPmh09rc1cAq8s9eEpEKrravFobzfb+SqSy6WwZK9DFo7TmoihU6SEKjqfKO6ys6TllaUfNhb9wPfsyP05fGVm1POLVpebCNlXVhQ8s+bzfNyeApW5hI7Ir5wyPsXUUy5Oq6URLSWSiHIGeM1KAxw42Mamk2c0bmu3dBHcsyrw2OY6Q2Fa1HikkA0HbR4okHCRT25UU4O4CMjvxhZhwmUZEePstYYzCeg+HuqjKvCc61qaG38UhuexrdF+09SkjwsA3eeA91FLi1xaMW6z7Ico63EQ+NxDgb67Oa7XdbXyvbY5LlnayJ+lfbndG2Ts+7ACojJI+Ey2nradF+1ZE2EXN4ncD7roKfH9lpm8R7fypU+f0IHIilJ3HA0d4J9iibg8pPzOHj7BWHY/Bb5Wm/XYepQdl3LctU4GSwaOawc1vT0np9i2aWkjp22bnvWDWV8lU67shkPzpXWbWVBSz8Y5pcMLm2Fr6badPUkraczxaANk7D6ttNNpuFxays8686WVUIjZG9pxB13EbAd3WqdFh74JNNxGSv1+Kx1EWg1pG3pQa9i0ysgFSMj5WlpJOMhNjqLTpa8bnD+yq89OyZui9XKaqfA7SYUcUnCZFb36GQH+AteP6i2yx34S+/yuHH8K3I8ZjI+Zp4bfZeVfCfCB71BK4/xFjB3guTW4U/7nD87k92Lx2+Vp8vdAOdOcctc9rpQ1oZcMa0HQHWvcnSToHdqWhBTNhFm9KzairdOQT0Khc1SkKEFSKSvEeh55G/4v5KWOfV7HZKKWn1m1ma6qqsv0Dm+3pKdJLp5ZJscIZnmoyiUySEJIQqKp8o/rKzZOWVpx82Fv/A7+zI/Tl8ZWdU84tSm5sI2VdWFDyz5vN83J4ClbmEjsivnHI+xdRTLk6rpRXk2k42VkeINxkNxEXAvtV6aTVxl9r2WdBFrZQy9rqz9zV6s03HN5uLjMOjm4rWv9apmt/y+u0eHFXhh/wDmdRp9F7/hVp/9dX0CqYf8l/tKkcW/0Hv/AIV8YN/7nh/KDMuZM/R5nwlwdgNsQFgbgHVs1q/DJrYw+1rrNnj1MhjveyrRdpu02KdlkmbHCxVnSZRDtD+Sd+w/cntk3qnLTlu1u0KcWqW6rXXOFLdLdLCi6LrwtSJbpt7EieHKO+NIVI1yjvYmqYFMPamkKQFNOamkJ4Kg1lU1mvSdw+vcq8srWdqsxROf2KkqZ3PN3dg2BZ73l52rSjjawbE/k+tw8l3N2H4v5KWGbR+V2Sing0vmbmrlX1npIQkhCoaryj+srNk5wrTi5sLf+Bz9mR+nL4ys2p5xatNzYRuoFOoeWfN5vm5PAUrcwkdkV845G2LqKZclV9KMcjUQmmjjcSA9waSLXsd11cqJTHE546As+liEszYzkSn85sltp53RMJLWhpu6xOloOwDeoqOd08Qe7Pbkpq+nbTzmNpNtmavMzaZtNBNWyDUCyMb9Njbrdhb2FZ+IPM0radvafzs2rTwxoghfVP7B+dZ2IKqnF7nPebucS4neXG5PeVphoaA0ZBYxkL3FxzO1RnxppTw5R3xJhCka5O01a+PRzm7j9R2IDiEySFkm3Iq2paxkmo2PxToPZvUoeCqMkL488lJwJ11DdeYUXS3XhYkulBTL40KQOUaSNIpWuUGqlazS429p6gmPe1o2qzG1z+SFR1mUXO0M5I3/AAvyVKSocdjdi0oqZrdrtqrHNVQhXAVwWpLJwK4LU2ycCplBW4eS7m7D8X8lYhm0fldkq88Ol8zc1cK8qCSEIeqX3e4jVcrLeQXkhasbSGAFfQXA3+zI/Tl/3Cs+o5a06fmwjdQKdQ8s+bzfNyeApW5hI7Ir5xyLs7F09OuSq+lHWQpRHPE9+hrXtJO4bSrFS0vhc1uZCzaOZsdQx7sgVY50tbNWni3tIfxYD8Qwi7QLk6rBVqEmKm+YHZfZ0q5iTmzVlmOFjbbfZ3qVnnWMDIqWBwMcYBcWkEEgWaCRt1k9YUGHxPLnTSDaVYxapjaxlPEbgZ28PcoRdGtMlYocmXxJpTw5MviTVIHJh8SQqUPTD4k1SB6kU+UZGaOcNx19hShxCifTxv6j1Kzp8qxu53IPTq7/AL08PVN9LI3Lb2KeGg6RpG/YluqpJBsVCq66Nmt1zubpP3BIXAKzFBI/Id6oqzKr3aGDCN+t35KJ0juhaUVKxu121VEjSTc3J3nSq5F1faQNgTTo0wtTw5NujTC1PDk06NNLU8OXBYm2TgVw5qaQnAp6nrXMFtY3HZ1FSMmcwW6FHJC15vkUqnKTnCwAaD2nvRJUOcLDYiOma03O1QQVWVlfRHAz+y4/Tm/3CqdRy1fp+QEcKFTKHlnzeb5uTwFK3MJHZFfOeQ9bexdPBkuRrMijVsWhWdJc6XbV7xSNJJpLwxI0kocm3RJLp4em3RJLpwemXwpLqQPTLoUl1IHqPM0DnEDrICaSpWEnIKvnrIxtv1D69SaZGhW2QyHosoE1f8VvfpUZl3Kyyn3lR/0x+xxHQDYHrGoqPWO3qXUs6QnGZQPwgD6inic9KaacdCdbWMOu46x9yeJWFRmF4yRLkalH6DVz8VBI3kxCR7uXE46LxNwkX98adY1BQSODpWMDjv2Zce5WoWubC97m9W3071JZwc1JwgyUzXvbibE6UiQi1+bhURrI9xtvtsUooZNguL7r7VU5MzPnn403iibA4skfM/AxrwbFtwDp9WkJ0kzG26b7kyOB775C29Tch5qSMr44i2lqLRumwmUmB7LOYC5wYToNjbDsChklaYy7aOjrU8UJEobsOy/Uq+jzVlrBJUtNPTwGR2F0snFRXLicEejSBq1AaOgpXSNYQ3aT1JGxOfd+wDr2K3zwzTscn0dJFG6odC50r2WtIThGNzzbkjDIbneoI5L6TnZKxLFyWNzVRXZlT0QbUyOppYo5GslwOEzY7uDSJGvZb4VttiQjWtfsF0mpcz5tllzT1NA4uM7YgWVU0rcMYa2SBjYWQQOawAcW4ue8/NPvpdpaQ7o3KUOYg7KTm8dJxdsHGSYLaBgxnDbotZKFG4C+xfQXAv8AsuP05v8AcKqz8tXIOQjlQqZQstH9Xm+ak8BStzSHJfNeQ69gLbk7NhXRQTNXL1lO8g2Ru3LsFhyj/IVYuucNDPfLxXjsvwb3fylJpJRQT9Xemn5xQ7A89jfvRpJ4w6bePzgo0mcjNkbj1kD70mkpW4a/pcFFlzkPwYwOtxPsASaanbho6XeChTZflOrCOpv33TTIrDaCIZ3PFQZspSO1vd2G3sTC8qyymjbk0KI6RMLlOGrgvTbpwC4L026dZc4kl06y8xIuiyWJF0WWiQUv/R6KC2murRiG0sxFl/6I1VLv3XO3BXWt/aa3eVdNkNRnKRfkUzNV9FmQ/U+X1Jly2ntvT9EOqb7lFzPkrpXSSCnjqaGtnkMjXPiBZeUgvsTe4AvaxvhFrGxTpXNFttnNCbEx1zsu1xTmSIYaSfK8lMQ6OlgwsN72fI0udHi24XR4b96WSV0jWB29JFC2Nzyw9CZrMiy12TsmMomCSJocJrPYOLkJaHEhxF7Xl1ae9DZmskeXZodC58bAzIK9gyix2WqtjMJlipGwwtLsLXuAEjmBw1aXAG2kWO5QkfsjtuVMD+8bbrBCmdcs9LQyQvoIKRlS9jTgnEj3FhD8QaCdFmWJvtCkZouffSvZRSFzWEFtrrMnsU5CrAqM+M3UJabqYOFl9FcCw/6XHf8AxJv9wqpPy1ehPyI6USlUbKcRfDK1utzHtHWWkBKM0hyXybk9+G19BGxasTrLInbcqx/TFZ1qqalefpiNajUrw1aTWpdSuTVJNanapcGpTdYl1S5NQk00urXJnSaadoLkzJNNLoLwypNJLoLzjEaSNFLGk0kuiljRdGilxiLpNFLjfUl0kuilxvSjSRor1sxF7Ei+g2Nrjp3pLosV4JEukjRXrZiL2JF9diRfrSXRZch+5F0WK9dLc3Jud50nvRdFl5jRdFk24ppTwF9FcD8JbkuHELYnSuHUZHAH1XVGflrQg5ARooVMkhCxbhF4LZjM+pyc0PbIS98Fw1zXuN3OjvYOaSSbXBBva97CxHNbYVXkh0toWdyZtV7TY0VZcbqaZw7w2xU2tG9QCA7lz7nK/wCRVv0Wf8CNYN6XUO3Je5yu+RVv0Wo/AjWDek1DtyXucrvkVZ9Fn/AjWDel1DtyXucrvkVb9FqPwI1g3o1DtyXucrvkVb9FqPwI1g3o1DtyXucrvkVZ9FqPwI1g3o1DtyXucrvkNZ9Fn/AjWDek1DtyXucrvkVZ9Fn/AAI1g3o1DtyXucrvkVZ9Fn/Al1g3o1DtyXucrvkNZ9Fn/Ak1g3pdQ7cl7nK75DWfRaj8CNYN6NQ7cl7nK75DW/Raj8CNYN6NQ7cl7nK75DW/Raj8CXWDejUO3Je5yu+Q1v0Wf8CTWDejUO3Je5yu+Q1v0Wf8CNYN6NQ7cl7nK75DW/Raj8CNYN6NQ7cl7nK75DW/Raj8CNYN6NQ7cl7nK75FW/Raj8CNYN6TUO3Je5yu+Q1v0Wf8CNYN6NQ7cl7nK75FWfRZ/wACNYN6NS7cijNTgurKmRpqWOp4bguc+wkcNrWM1g9LrAXvp1JrpgMk5sBOa+gaKlZFGyOJoayNoY1o1BrRYDuCqE3NyrgFhZPJEqSEJIQkhCSEJIQkhCSEJIQkhCSEJIQkhCSEJIQkhCSEJIQkhCSEJIQkhCSEJIQkhCSEJIQv/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54" name="Picture 6" descr="http://www.touchsmart.com/wp-content/uploads/Intel_Core_i7_logo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2602" y="1303336"/>
            <a:ext cx="1304735" cy="15905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p:nvPr/>
        </p:nvSpPr>
        <p:spPr>
          <a:xfrm>
            <a:off x="-1371600" y="6477000"/>
            <a:ext cx="2133599" cy="476249"/>
          </a:xfrm>
          <a:prstGeom prst="rect">
            <a:avLst/>
          </a:prstGeom>
          <a:noFill/>
          <a:ln>
            <a:noFill/>
          </a:ln>
        </p:spPr>
        <p:txBody>
          <a:bodyPr lIns="91425" tIns="45700" rIns="91425" bIns="45700" anchor="t" anchorCtr="0">
            <a:spAutoFit/>
          </a:bodyPr>
          <a:lstStyle/>
          <a:p>
            <a:pPr marL="0" marR="0" lvl="0" indent="0" algn="r" rtl="0">
              <a:lnSpc>
                <a:spcPct val="100000"/>
              </a:lnSpc>
              <a:spcBef>
                <a:spcPts val="0"/>
              </a:spcBef>
              <a:spcAft>
                <a:spcPts val="0"/>
              </a:spcAft>
              <a:buClr>
                <a:schemeClr val="lt1"/>
              </a:buClr>
              <a:buSzPct val="25000"/>
              <a:buFont typeface="Arial"/>
              <a:buNone/>
            </a:pPr>
            <a:r>
              <a:rPr lang="en-US" sz="1400" b="1" i="0" u="none" strike="noStrike" cap="none" baseline="0">
                <a:solidFill>
                  <a:schemeClr val="lt1"/>
                </a:solidFill>
                <a:latin typeface="Arial"/>
                <a:ea typeface="Arial"/>
                <a:cs typeface="Arial"/>
                <a:sym typeface="Arial"/>
              </a:rPr>
              <a:t>1B-*</a:t>
            </a:r>
          </a:p>
        </p:txBody>
      </p:sp>
      <p:sp>
        <p:nvSpPr>
          <p:cNvPr id="112" name="Shape 112"/>
          <p:cNvSpPr txBox="1">
            <a:spLocks noGrp="1"/>
          </p:cNvSpPr>
          <p:nvPr>
            <p:ph type="title"/>
          </p:nvPr>
        </p:nvSpPr>
        <p:spPr>
          <a:xfrm>
            <a:off x="304800" y="152400"/>
            <a:ext cx="8534399" cy="990599"/>
          </a:xfrm>
          <a:prstGeom prst="rect">
            <a:avLst/>
          </a:prstGeom>
          <a:noFill/>
          <a:ln>
            <a:noFill/>
          </a:ln>
        </p:spPr>
        <p:txBody>
          <a:bodyPr lIns="91425" tIns="45700" rIns="91425" bIns="45700" anchor="ctr" anchorCtr="0">
            <a:spAutoFit/>
          </a:bodyPr>
          <a:lstStyle/>
          <a:p>
            <a:pPr marL="0" marR="0" lvl="0" indent="0" algn="ctr" rtl="0">
              <a:lnSpc>
                <a:spcPct val="100000"/>
              </a:lnSpc>
              <a:spcBef>
                <a:spcPts val="0"/>
              </a:spcBef>
              <a:spcAft>
                <a:spcPts val="0"/>
              </a:spcAft>
              <a:buClr>
                <a:schemeClr val="lt1"/>
              </a:buClr>
              <a:buSzPct val="25000"/>
              <a:buFont typeface="Arial"/>
              <a:buNone/>
            </a:pPr>
            <a:r>
              <a:rPr lang="en-US" sz="4400" b="0" i="0" u="none" strike="noStrike" cap="none" baseline="0">
                <a:solidFill>
                  <a:schemeClr val="lt1"/>
                </a:solidFill>
                <a:latin typeface="Arial"/>
                <a:ea typeface="Arial"/>
                <a:cs typeface="Arial"/>
                <a:sym typeface="Arial"/>
              </a:rPr>
              <a:t>Essential Computer Hardware</a:t>
            </a:r>
          </a:p>
        </p:txBody>
      </p:sp>
      <p:sp>
        <p:nvSpPr>
          <p:cNvPr id="113" name="Shape 113"/>
          <p:cNvSpPr txBox="1">
            <a:spLocks noGrp="1"/>
          </p:cNvSpPr>
          <p:nvPr>
            <p:ph type="body" idx="1"/>
          </p:nvPr>
        </p:nvSpPr>
        <p:spPr>
          <a:xfrm>
            <a:off x="533400" y="2095500"/>
            <a:ext cx="7848599" cy="5410200"/>
          </a:xfrm>
          <a:prstGeom prst="rect">
            <a:avLst/>
          </a:prstGeom>
          <a:noFill/>
          <a:ln>
            <a:noFill/>
          </a:ln>
        </p:spPr>
        <p:txBody>
          <a:bodyPr lIns="91425" tIns="45700" rIns="91425" bIns="45700" anchor="t" anchorCtr="0">
            <a:sp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Memory devices</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Stores data or programs</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Random Access Memory (RAM)</a:t>
            </a:r>
          </a:p>
          <a:p>
            <a:pPr marL="1143000" marR="0" lvl="2" indent="-228600" algn="l" rtl="0">
              <a:lnSpc>
                <a:spcPct val="100000"/>
              </a:lnSpc>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Volatile</a:t>
            </a:r>
          </a:p>
          <a:p>
            <a:pPr marL="1143000" marR="0" lvl="2" indent="-228600" algn="l" rtl="0">
              <a:lnSpc>
                <a:spcPct val="100000"/>
              </a:lnSpc>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Stores current data and programs</a:t>
            </a:r>
          </a:p>
          <a:p>
            <a:pPr marL="1143000" marR="0" lvl="2" indent="-228600" algn="l" rtl="0">
              <a:lnSpc>
                <a:spcPct val="100000"/>
              </a:lnSpc>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More RAM results in a faster system</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Read Only Memory (ROM)</a:t>
            </a:r>
          </a:p>
          <a:p>
            <a:pPr marL="1143000" marR="0" lvl="2" indent="-228600" algn="l" rtl="0">
              <a:lnSpc>
                <a:spcPct val="100000"/>
              </a:lnSpc>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Permanent storage of programs</a:t>
            </a:r>
          </a:p>
          <a:p>
            <a:pPr marL="1143000" marR="0" lvl="2" indent="-228600" algn="l" rtl="0">
              <a:lnSpc>
                <a:spcPct val="100000"/>
              </a:lnSpc>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Holds the computer boot directions</a:t>
            </a:r>
          </a:p>
          <a:p>
            <a:pPr marL="342900" marR="0" lvl="0" indent="-190500" algn="l" rtl="0">
              <a:spcBef>
                <a:spcPts val="48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endParaRPr>
          </a:p>
        </p:txBody>
      </p:sp>
      <p:pic>
        <p:nvPicPr>
          <p:cNvPr id="3074" name="Picture 2" descr="http://upload.wikimedia.org/wikipedia/commons/e/e8/DDR2_ram_moun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1242" y="1320421"/>
            <a:ext cx="2765945" cy="18445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p:nvPr/>
        </p:nvSpPr>
        <p:spPr>
          <a:xfrm>
            <a:off x="-1371600" y="6477000"/>
            <a:ext cx="2133599" cy="476249"/>
          </a:xfrm>
          <a:prstGeom prst="rect">
            <a:avLst/>
          </a:prstGeom>
          <a:noFill/>
          <a:ln>
            <a:noFill/>
          </a:ln>
        </p:spPr>
        <p:txBody>
          <a:bodyPr lIns="91425" tIns="45700" rIns="91425" bIns="45700" anchor="t" anchorCtr="0">
            <a:spAutoFit/>
          </a:bodyPr>
          <a:lstStyle/>
          <a:p>
            <a:pPr marL="0" marR="0" lvl="0" indent="0" algn="r" rtl="0">
              <a:lnSpc>
                <a:spcPct val="100000"/>
              </a:lnSpc>
              <a:spcBef>
                <a:spcPts val="0"/>
              </a:spcBef>
              <a:spcAft>
                <a:spcPts val="0"/>
              </a:spcAft>
              <a:buClr>
                <a:schemeClr val="lt1"/>
              </a:buClr>
              <a:buSzPct val="25000"/>
              <a:buFont typeface="Arial"/>
              <a:buNone/>
            </a:pPr>
            <a:r>
              <a:rPr lang="en-US" sz="1400" b="1" i="0" u="none" strike="noStrike" cap="none" baseline="0">
                <a:solidFill>
                  <a:schemeClr val="lt1"/>
                </a:solidFill>
                <a:latin typeface="Arial"/>
                <a:ea typeface="Arial"/>
                <a:cs typeface="Arial"/>
                <a:sym typeface="Arial"/>
              </a:rPr>
              <a:t>1B-*</a:t>
            </a:r>
          </a:p>
        </p:txBody>
      </p:sp>
      <p:sp>
        <p:nvSpPr>
          <p:cNvPr id="121" name="Shape 121"/>
          <p:cNvSpPr txBox="1">
            <a:spLocks noGrp="1"/>
          </p:cNvSpPr>
          <p:nvPr>
            <p:ph type="title"/>
          </p:nvPr>
        </p:nvSpPr>
        <p:spPr>
          <a:xfrm>
            <a:off x="304800" y="152400"/>
            <a:ext cx="8534399" cy="990599"/>
          </a:xfrm>
          <a:prstGeom prst="rect">
            <a:avLst/>
          </a:prstGeom>
          <a:noFill/>
          <a:ln>
            <a:noFill/>
          </a:ln>
        </p:spPr>
        <p:txBody>
          <a:bodyPr lIns="91425" tIns="45700" rIns="91425" bIns="45700" anchor="ctr" anchorCtr="0">
            <a:spAutoFit/>
          </a:bodyPr>
          <a:lstStyle/>
          <a:p>
            <a:pPr marL="0" marR="0" lvl="0" indent="0" algn="ctr" rtl="0">
              <a:lnSpc>
                <a:spcPct val="100000"/>
              </a:lnSpc>
              <a:spcBef>
                <a:spcPts val="0"/>
              </a:spcBef>
              <a:spcAft>
                <a:spcPts val="0"/>
              </a:spcAft>
              <a:buClr>
                <a:schemeClr val="lt1"/>
              </a:buClr>
              <a:buSzPct val="25000"/>
              <a:buFont typeface="Arial"/>
              <a:buNone/>
            </a:pPr>
            <a:r>
              <a:rPr lang="en-US" sz="4400" b="0" i="0" u="none" strike="noStrike" cap="none" baseline="0">
                <a:solidFill>
                  <a:schemeClr val="lt1"/>
                </a:solidFill>
                <a:latin typeface="Arial"/>
                <a:ea typeface="Arial"/>
                <a:cs typeface="Arial"/>
                <a:sym typeface="Arial"/>
              </a:rPr>
              <a:t>Essential Computer Hardware</a:t>
            </a:r>
          </a:p>
        </p:txBody>
      </p:sp>
      <p:sp>
        <p:nvSpPr>
          <p:cNvPr id="122" name="Shape 122"/>
          <p:cNvSpPr txBox="1">
            <a:spLocks noGrp="1"/>
          </p:cNvSpPr>
          <p:nvPr>
            <p:ph type="body" idx="1"/>
          </p:nvPr>
        </p:nvSpPr>
        <p:spPr>
          <a:xfrm>
            <a:off x="1143000" y="1295400"/>
            <a:ext cx="7848599" cy="5410200"/>
          </a:xfrm>
          <a:prstGeom prst="rect">
            <a:avLst/>
          </a:prstGeom>
          <a:noFill/>
          <a:ln>
            <a:noFill/>
          </a:ln>
        </p:spPr>
        <p:txBody>
          <a:bodyPr lIns="91425" tIns="45700" rIns="91425" bIns="45700" anchor="t" anchorCtr="0">
            <a:sp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Input and output devices</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Allows the user to interact</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Input devices accept data</a:t>
            </a:r>
          </a:p>
          <a:p>
            <a:pPr marL="1143000" marR="0" lvl="2" indent="-228600" algn="l" rtl="0">
              <a:lnSpc>
                <a:spcPct val="100000"/>
              </a:lnSpc>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Keyboard, mouse</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Output devices deliver data</a:t>
            </a:r>
          </a:p>
          <a:p>
            <a:pPr marL="1143000" marR="0" lvl="2" indent="-228600" algn="l" rtl="0">
              <a:lnSpc>
                <a:spcPct val="100000"/>
              </a:lnSpc>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Monitor, printer, speaker</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Some devices are input and output</a:t>
            </a:r>
          </a:p>
          <a:p>
            <a:pPr marL="1143000" marR="0" lvl="2" indent="-228600" algn="l" rtl="0">
              <a:lnSpc>
                <a:spcPct val="100000"/>
              </a:lnSpc>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Touch screens</a:t>
            </a:r>
          </a:p>
          <a:p>
            <a:pPr marL="342900" marR="0" lvl="0" indent="-190500" algn="l" rtl="0">
              <a:spcBef>
                <a:spcPts val="48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p:nvPr/>
        </p:nvSpPr>
        <p:spPr>
          <a:xfrm>
            <a:off x="-1371600" y="6477000"/>
            <a:ext cx="2133599" cy="476249"/>
          </a:xfrm>
          <a:prstGeom prst="rect">
            <a:avLst/>
          </a:prstGeom>
          <a:noFill/>
          <a:ln>
            <a:noFill/>
          </a:ln>
        </p:spPr>
        <p:txBody>
          <a:bodyPr lIns="91425" tIns="45700" rIns="91425" bIns="45700" anchor="t" anchorCtr="0">
            <a:spAutoFit/>
          </a:bodyPr>
          <a:lstStyle/>
          <a:p>
            <a:pPr marL="0" marR="0" lvl="0" indent="0" algn="r" rtl="0">
              <a:lnSpc>
                <a:spcPct val="100000"/>
              </a:lnSpc>
              <a:spcBef>
                <a:spcPts val="0"/>
              </a:spcBef>
              <a:spcAft>
                <a:spcPts val="0"/>
              </a:spcAft>
              <a:buClr>
                <a:schemeClr val="lt1"/>
              </a:buClr>
              <a:buSzPct val="25000"/>
              <a:buFont typeface="Arial"/>
              <a:buNone/>
            </a:pPr>
            <a:r>
              <a:rPr lang="en-US" sz="1400" b="1" i="0" u="none" strike="noStrike" cap="none" baseline="0">
                <a:solidFill>
                  <a:schemeClr val="lt1"/>
                </a:solidFill>
                <a:latin typeface="Arial"/>
                <a:ea typeface="Arial"/>
                <a:cs typeface="Arial"/>
                <a:sym typeface="Arial"/>
              </a:rPr>
              <a:t>1B-*</a:t>
            </a:r>
          </a:p>
        </p:txBody>
      </p:sp>
      <p:sp>
        <p:nvSpPr>
          <p:cNvPr id="129" name="Shape 129"/>
          <p:cNvSpPr txBox="1">
            <a:spLocks noGrp="1"/>
          </p:cNvSpPr>
          <p:nvPr>
            <p:ph type="title"/>
          </p:nvPr>
        </p:nvSpPr>
        <p:spPr>
          <a:xfrm>
            <a:off x="304800" y="152400"/>
            <a:ext cx="8534399" cy="990599"/>
          </a:xfrm>
          <a:prstGeom prst="rect">
            <a:avLst/>
          </a:prstGeom>
          <a:noFill/>
          <a:ln>
            <a:noFill/>
          </a:ln>
        </p:spPr>
        <p:txBody>
          <a:bodyPr lIns="91425" tIns="45700" rIns="91425" bIns="45700" anchor="ctr" anchorCtr="0">
            <a:spAutoFit/>
          </a:bodyPr>
          <a:lstStyle/>
          <a:p>
            <a:pPr marL="0" marR="0" lvl="0" indent="0" algn="ctr" rtl="0">
              <a:lnSpc>
                <a:spcPct val="100000"/>
              </a:lnSpc>
              <a:spcBef>
                <a:spcPts val="0"/>
              </a:spcBef>
              <a:spcAft>
                <a:spcPts val="0"/>
              </a:spcAft>
              <a:buClr>
                <a:schemeClr val="lt1"/>
              </a:buClr>
              <a:buSzPct val="25000"/>
              <a:buFont typeface="Arial"/>
              <a:buNone/>
            </a:pPr>
            <a:r>
              <a:rPr lang="en-US" sz="4400" b="0" i="0" u="none" strike="noStrike" cap="none" baseline="0">
                <a:solidFill>
                  <a:schemeClr val="lt1"/>
                </a:solidFill>
                <a:latin typeface="Arial"/>
                <a:ea typeface="Arial"/>
                <a:cs typeface="Arial"/>
                <a:sym typeface="Arial"/>
              </a:rPr>
              <a:t>Essential Computer Hardware</a:t>
            </a:r>
          </a:p>
        </p:txBody>
      </p:sp>
      <p:sp>
        <p:nvSpPr>
          <p:cNvPr id="130" name="Shape 130"/>
          <p:cNvSpPr txBox="1">
            <a:spLocks noGrp="1"/>
          </p:cNvSpPr>
          <p:nvPr>
            <p:ph type="body" idx="1"/>
          </p:nvPr>
        </p:nvSpPr>
        <p:spPr>
          <a:xfrm>
            <a:off x="1143000" y="1295400"/>
            <a:ext cx="7848599" cy="4411424"/>
          </a:xfrm>
          <a:prstGeom prst="rect">
            <a:avLst/>
          </a:prstGeom>
          <a:noFill/>
          <a:ln>
            <a:noFill/>
          </a:ln>
        </p:spPr>
        <p:txBody>
          <a:bodyPr lIns="91425" tIns="45700" rIns="91425" bIns="45700" anchor="t" anchorCtr="0">
            <a:sp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dirty="0">
                <a:solidFill>
                  <a:schemeClr val="dk1"/>
                </a:solidFill>
                <a:latin typeface="Arial"/>
                <a:ea typeface="Arial"/>
                <a:cs typeface="Arial"/>
                <a:sym typeface="Arial"/>
              </a:rPr>
              <a:t>Storage devices</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dk1"/>
                </a:solidFill>
                <a:latin typeface="Arial"/>
                <a:ea typeface="Arial"/>
                <a:cs typeface="Arial"/>
                <a:sym typeface="Arial"/>
              </a:rPr>
              <a:t>Hold data and programs permanently</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dk1"/>
                </a:solidFill>
                <a:latin typeface="Arial"/>
                <a:ea typeface="Arial"/>
                <a:cs typeface="Arial"/>
                <a:sym typeface="Arial"/>
              </a:rPr>
              <a:t>Different from RAM</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dk1"/>
                </a:solidFill>
                <a:latin typeface="Arial"/>
                <a:ea typeface="Arial"/>
                <a:cs typeface="Arial"/>
                <a:sym typeface="Arial"/>
              </a:rPr>
              <a:t>Magnetic </a:t>
            </a:r>
            <a:r>
              <a:rPr lang="en-US" sz="2800" b="0" i="0" u="none" strike="noStrike" cap="none" baseline="0" dirty="0" smtClean="0">
                <a:solidFill>
                  <a:schemeClr val="dk1"/>
                </a:solidFill>
                <a:latin typeface="Arial"/>
                <a:ea typeface="Arial"/>
                <a:cs typeface="Arial"/>
                <a:sym typeface="Arial"/>
              </a:rPr>
              <a:t>storage</a:t>
            </a:r>
          </a:p>
          <a:p>
            <a:pPr marL="914400" marR="0" lvl="2" indent="0" algn="l" rtl="0">
              <a:lnSpc>
                <a:spcPct val="100000"/>
              </a:lnSpc>
              <a:spcBef>
                <a:spcPts val="480"/>
              </a:spcBef>
              <a:spcAft>
                <a:spcPts val="0"/>
              </a:spcAft>
              <a:buClr>
                <a:schemeClr val="dk1"/>
              </a:buClr>
              <a:buSzPct val="100000"/>
              <a:buNone/>
            </a:pPr>
            <a:r>
              <a:rPr lang="en-US" sz="2800" dirty="0">
                <a:solidFill>
                  <a:schemeClr val="dk1"/>
                </a:solidFill>
              </a:rPr>
              <a:t>-</a:t>
            </a:r>
            <a:r>
              <a:rPr lang="en-US" sz="2400" b="0" i="0" u="none" strike="noStrike" cap="none" baseline="0" dirty="0" smtClean="0">
                <a:solidFill>
                  <a:schemeClr val="dk1"/>
                </a:solidFill>
                <a:latin typeface="Arial"/>
                <a:ea typeface="Arial"/>
                <a:cs typeface="Arial"/>
                <a:sym typeface="Arial"/>
              </a:rPr>
              <a:t>hard </a:t>
            </a:r>
            <a:r>
              <a:rPr lang="en-US" sz="2400" b="0" i="0" u="none" strike="noStrike" cap="none" baseline="0" dirty="0">
                <a:solidFill>
                  <a:schemeClr val="dk1"/>
                </a:solidFill>
                <a:latin typeface="Arial"/>
                <a:ea typeface="Arial"/>
                <a:cs typeface="Arial"/>
                <a:sym typeface="Arial"/>
              </a:rPr>
              <a:t>drive</a:t>
            </a:r>
          </a:p>
          <a:p>
            <a:pPr marL="1143000" marR="0" lvl="2" indent="-228600" algn="l" rtl="0">
              <a:lnSpc>
                <a:spcPct val="100000"/>
              </a:lnSpc>
              <a:spcBef>
                <a:spcPts val="480"/>
              </a:spcBef>
              <a:spcAft>
                <a:spcPts val="0"/>
              </a:spcAft>
              <a:buClr>
                <a:schemeClr val="dk1"/>
              </a:buClr>
              <a:buSzPct val="100000"/>
              <a:buFont typeface="Arial"/>
              <a:buChar char="•"/>
            </a:pPr>
            <a:r>
              <a:rPr lang="en-US" sz="2400" b="0" i="0" u="none" strike="noStrike" cap="none" baseline="0" dirty="0">
                <a:solidFill>
                  <a:schemeClr val="dk1"/>
                </a:solidFill>
                <a:latin typeface="Arial"/>
                <a:ea typeface="Arial"/>
                <a:cs typeface="Arial"/>
                <a:sym typeface="Arial"/>
              </a:rPr>
              <a:t>Uses a magnet to access data</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dirty="0">
                <a:solidFill>
                  <a:schemeClr val="dk1"/>
                </a:solidFill>
                <a:latin typeface="Arial"/>
                <a:ea typeface="Arial"/>
                <a:cs typeface="Arial"/>
                <a:sym typeface="Arial"/>
              </a:rPr>
              <a:t>Optical storage</a:t>
            </a:r>
          </a:p>
          <a:p>
            <a:pPr marL="1143000" marR="0" lvl="2" indent="-228600" algn="l" rtl="0">
              <a:lnSpc>
                <a:spcPct val="100000"/>
              </a:lnSpc>
              <a:spcBef>
                <a:spcPts val="480"/>
              </a:spcBef>
              <a:spcAft>
                <a:spcPts val="0"/>
              </a:spcAft>
              <a:buClr>
                <a:schemeClr val="dk1"/>
              </a:buClr>
              <a:buSzPct val="100000"/>
              <a:buFont typeface="Arial"/>
              <a:buChar char="•"/>
            </a:pPr>
            <a:r>
              <a:rPr lang="en-US" sz="2400" b="0" i="0" u="none" strike="noStrike" cap="none" baseline="0" dirty="0">
                <a:solidFill>
                  <a:schemeClr val="dk1"/>
                </a:solidFill>
                <a:latin typeface="Arial"/>
                <a:ea typeface="Arial"/>
                <a:cs typeface="Arial"/>
                <a:sym typeface="Arial"/>
              </a:rPr>
              <a:t>CD and DVD drives</a:t>
            </a:r>
          </a:p>
          <a:p>
            <a:pPr marL="1143000" marR="0" lvl="2" indent="-228600" algn="l" rtl="0">
              <a:lnSpc>
                <a:spcPct val="100000"/>
              </a:lnSpc>
              <a:spcBef>
                <a:spcPts val="480"/>
              </a:spcBef>
              <a:spcAft>
                <a:spcPts val="0"/>
              </a:spcAft>
              <a:buClr>
                <a:schemeClr val="dk1"/>
              </a:buClr>
              <a:buSzPct val="100000"/>
              <a:buFont typeface="Arial"/>
              <a:buChar char="•"/>
            </a:pPr>
            <a:r>
              <a:rPr lang="en-US" sz="2400" b="0" i="0" u="none" strike="noStrike" cap="none" baseline="0" dirty="0">
                <a:solidFill>
                  <a:schemeClr val="dk1"/>
                </a:solidFill>
                <a:latin typeface="Arial"/>
                <a:ea typeface="Arial"/>
                <a:cs typeface="Arial"/>
                <a:sym typeface="Arial"/>
              </a:rPr>
              <a:t>Uses a laser to access data</a:t>
            </a:r>
          </a:p>
        </p:txBody>
      </p:sp>
      <p:pic>
        <p:nvPicPr>
          <p:cNvPr id="131" name="Shape 131"/>
          <p:cNvPicPr preferRelativeResize="0"/>
          <p:nvPr/>
        </p:nvPicPr>
        <p:blipFill rotWithShape="1">
          <a:blip r:embed="rId3">
            <a:alphaModFix/>
          </a:blip>
          <a:srcRect/>
          <a:stretch/>
        </p:blipFill>
        <p:spPr>
          <a:xfrm>
            <a:off x="6629400" y="4408487"/>
            <a:ext cx="2057400" cy="2057400"/>
          </a:xfrm>
          <a:prstGeom prst="rect">
            <a:avLst/>
          </a:prstGeom>
          <a:noFill/>
          <a:ln>
            <a:noFill/>
          </a:ln>
        </p:spPr>
      </p:pic>
      <p:pic>
        <p:nvPicPr>
          <p:cNvPr id="132" name="Shape 132"/>
          <p:cNvPicPr preferRelativeResize="0"/>
          <p:nvPr/>
        </p:nvPicPr>
        <p:blipFill rotWithShape="1">
          <a:blip r:embed="rId4">
            <a:alphaModFix/>
          </a:blip>
          <a:srcRect/>
          <a:stretch/>
        </p:blipFill>
        <p:spPr>
          <a:xfrm>
            <a:off x="6900861" y="2362200"/>
            <a:ext cx="1806575" cy="180498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Norton Intro template">
  <a:themeElements>
    <a:clrScheme name="Norton Intro template 13">
      <a:dk1>
        <a:srgbClr val="000000"/>
      </a:dk1>
      <a:lt1>
        <a:srgbClr val="FFFFFF"/>
      </a:lt1>
      <a:dk2>
        <a:srgbClr val="000000"/>
      </a:dk2>
      <a:lt2>
        <a:srgbClr val="000000"/>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659</Words>
  <Application>Microsoft Office PowerPoint</Application>
  <PresentationFormat>On-screen Show (4:3)</PresentationFormat>
  <Paragraphs>128</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Times New Roman</vt:lpstr>
      <vt:lpstr>Norton Intro template</vt:lpstr>
      <vt:lpstr>Parts of the Computer System</vt:lpstr>
      <vt:lpstr>Parts of the Computer System</vt:lpstr>
      <vt:lpstr>Information Processing Cycle</vt:lpstr>
      <vt:lpstr>Essential Computer Hardware</vt:lpstr>
      <vt:lpstr>Essential Computer Hardware</vt:lpstr>
      <vt:lpstr>Essential Computer Hardware</vt:lpstr>
      <vt:lpstr>Essential Computer Hardware</vt:lpstr>
      <vt:lpstr>Essential Computer Hardware</vt:lpstr>
      <vt:lpstr>Essential Computer Hardware</vt:lpstr>
      <vt:lpstr>Software Runs The Machine</vt:lpstr>
      <vt:lpstr>Software Runs The Machine</vt:lpstr>
      <vt:lpstr>Computer data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Salvo, Marianne</dc:creator>
  <cp:lastModifiedBy>Salvo, Marianne</cp:lastModifiedBy>
  <cp:revision>4</cp:revision>
  <dcterms:modified xsi:type="dcterms:W3CDTF">2015-09-10T00:46:05Z</dcterms:modified>
</cp:coreProperties>
</file>